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72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19.06.2020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19.06.2020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19.06.2020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19.06.2020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https://vsetreningi.ru/avatars/objects/7-9423_1_6.jpg?154063005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2" y="29017"/>
            <a:ext cx="9139718" cy="68492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899592" y="5373216"/>
            <a:ext cx="7200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rgbClr val="002060"/>
                </a:solidFill>
                <a:latin typeface="Arial Black" panose="020B0A04020102020204" pitchFamily="34" charset="0"/>
              </a:rPr>
              <a:t> </a:t>
            </a:r>
            <a:r>
              <a:rPr lang="ru-RU" sz="2400" dirty="0">
                <a:solidFill>
                  <a:srgbClr val="002060"/>
                </a:solidFill>
                <a:latin typeface="Arial Black" panose="020B0A04020102020204" pitchFamily="34" charset="0"/>
              </a:rPr>
              <a:t>«Формирование финансовой грамотности у детей дошкольного возраста»</a:t>
            </a:r>
          </a:p>
        </p:txBody>
      </p:sp>
    </p:spTree>
    <p:extLst>
      <p:ext uri="{BB962C8B-B14F-4D97-AF65-F5344CB8AC3E}">
        <p14:creationId xmlns:p14="http://schemas.microsoft.com/office/powerpoint/2010/main" val="24617261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4" descr="http://www.pptback.com/uploads/a-sack-of-dollars-backgrounds-powerpoin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53299"/>
            <a:ext cx="9144000" cy="6911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3491880" y="260648"/>
            <a:ext cx="547260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</a:rPr>
              <a:t>Когда стоит разговаривать с ребенком о деньгах?</a:t>
            </a:r>
          </a:p>
          <a:p>
            <a:endParaRPr lang="ru-RU" dirty="0">
              <a:solidFill>
                <a:srgbClr val="002060"/>
              </a:solidFill>
            </a:endParaRPr>
          </a:p>
          <a:p>
            <a:r>
              <a:rPr lang="ru-RU" b="1" dirty="0">
                <a:solidFill>
                  <a:srgbClr val="FF0000"/>
                </a:solidFill>
              </a:rPr>
              <a:t>Оплата счетов и квитанций.</a:t>
            </a:r>
          </a:p>
          <a:p>
            <a:endParaRPr lang="ru-RU" b="1" dirty="0">
              <a:solidFill>
                <a:srgbClr val="002060"/>
              </a:solidFill>
            </a:endParaRPr>
          </a:p>
          <a:p>
            <a:r>
              <a:rPr lang="ru-RU" b="1" dirty="0">
                <a:solidFill>
                  <a:srgbClr val="002060"/>
                </a:solidFill>
              </a:rPr>
              <a:t>Оплата квитанций, вероятно, не то, что Вы обычно делаете вместе с Вашим ребенком. Тем не менее, это хорошая возможность поговорить с ним о финансовых вещах, которые он принимает, как само собой разумеющееся. Можно говорить о работе и обязанностях, и о том, как Вы оплачиваете эти расходы каждый месяц.</a:t>
            </a:r>
          </a:p>
          <a:p>
            <a:r>
              <a:rPr lang="ru-RU" b="1" dirty="0">
                <a:solidFill>
                  <a:srgbClr val="002060"/>
                </a:solidFill>
              </a:rPr>
              <a:t>Это также хорошая возможность для разговора с ребенком о различных способах экономии денег, почему это важно и для чего это стоит делать. Например, можете рассказать о том, что нужно выключать свет, когда он покидает свою комнату, это приводит к экономии энергии, а сэкономленные деньги можно будет потратить во время семейного отпуска.</a:t>
            </a:r>
          </a:p>
          <a:p>
            <a:pPr algn="ctr"/>
            <a:endParaRPr lang="ru-RU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05390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4" descr="http://www.pptback.com/uploads/a-sack-of-dollars-backgrounds-powerpoin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53299"/>
            <a:ext cx="9144000" cy="6911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3458507" y="1988840"/>
            <a:ext cx="547260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FF0000"/>
                </a:solidFill>
              </a:rPr>
              <a:t>Начинайте учить своих детей финансовой грамотности как можно раньше, в каком бы возрасте они сейчас не были. Чем раньше они узнают эту науку, тем проще им будет принять эти знания в своей голове и использовать их в своей будущей жизни.</a:t>
            </a:r>
          </a:p>
          <a:p>
            <a:br>
              <a:rPr lang="ru-RU" dirty="0"/>
            </a:br>
            <a:endParaRPr lang="ru-RU" dirty="0"/>
          </a:p>
          <a:p>
            <a:pPr algn="ctr"/>
            <a:endParaRPr lang="ru-RU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37690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4" descr="http://www.pptback.com/uploads/a-sack-of-dollars-backgrounds-powerpoin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53299"/>
            <a:ext cx="9144000" cy="6911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3131840" y="260648"/>
            <a:ext cx="5529362" cy="51090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002060"/>
                </a:solidFill>
              </a:rPr>
              <a:t>Понятие «финансовая грамотность»</a:t>
            </a:r>
          </a:p>
          <a:p>
            <a:pPr algn="just"/>
            <a:r>
              <a:rPr lang="ru-RU" b="1" dirty="0">
                <a:solidFill>
                  <a:srgbClr val="002060"/>
                </a:solidFill>
              </a:rPr>
              <a:t>Финансовая грамотность – понятие, выходящее за пределы политических, географических и социально-экономических границ. </a:t>
            </a:r>
          </a:p>
          <a:p>
            <a:pPr algn="just"/>
            <a:r>
              <a:rPr lang="ru-RU" b="1" dirty="0">
                <a:solidFill>
                  <a:srgbClr val="002060"/>
                </a:solidFill>
              </a:rPr>
              <a:t>Финансовая грамотность – это психологическое качество человека, показывающее степень его осведомленности в финансовых вопросах, умение зарабатывать и управлять деньгами. </a:t>
            </a:r>
          </a:p>
          <a:p>
            <a:pPr algn="just"/>
            <a:r>
              <a:rPr lang="ru-RU" b="1" dirty="0">
                <a:solidFill>
                  <a:srgbClr val="002060"/>
                </a:solidFill>
              </a:rPr>
              <a:t>К сожалению, финансовой грамотности почти не обучают в детских садах. А грамотное отношение к собственным деньгам и опыт пользования финансовыми продуктами в раннем возрасте открывает хорошие возможности и способствует финансовому благополучию детей, когда они вырастают. Еще одним важный урок о деньгах, который стоит получить в дошкольном возрасте – это умение различать эмоциональные и товарно-денежные отношения.</a:t>
            </a:r>
          </a:p>
        </p:txBody>
      </p:sp>
    </p:spTree>
    <p:extLst>
      <p:ext uri="{BB962C8B-B14F-4D97-AF65-F5344CB8AC3E}">
        <p14:creationId xmlns:p14="http://schemas.microsoft.com/office/powerpoint/2010/main" val="27904022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4" descr="http://www.pptback.com/uploads/a-sack-of-dollars-backgrounds-powerpoin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53299"/>
            <a:ext cx="9144000" cy="6911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3131840" y="260648"/>
            <a:ext cx="552936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</a:rPr>
              <a:t>Что означает для ребенка быть финансово грамотным?</a:t>
            </a:r>
          </a:p>
          <a:p>
            <a:pPr algn="ctr"/>
            <a:endParaRPr lang="ru-RU" b="1" dirty="0">
              <a:solidFill>
                <a:srgbClr val="002060"/>
              </a:solidFill>
            </a:endParaRPr>
          </a:p>
          <a:p>
            <a:pPr algn="ctr"/>
            <a:r>
              <a:rPr lang="ru-RU" b="1" dirty="0">
                <a:solidFill>
                  <a:srgbClr val="002060"/>
                </a:solidFill>
              </a:rPr>
              <a:t>У финансовой грамотности есть несколько компонентов. Они включают в себя концепцию создания накоплений, постановки целей, а также концепцию, как заставлять деньги работать на себя. Финансовая грамотность помогает знать, что мгновенное удовлетворение от быстрой покупки — ничто, по сравнению с эмоциями от выполнения крупной цели.</a:t>
            </a:r>
          </a:p>
          <a:p>
            <a:pPr algn="ctr"/>
            <a:endParaRPr lang="ru-RU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62246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4" descr="http://www.pptback.com/uploads/a-sack-of-dollars-backgrounds-powerpoin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53299"/>
            <a:ext cx="9144000" cy="6911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3491880" y="260648"/>
            <a:ext cx="5472608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</a:rPr>
              <a:t>Учить ребенка быть финансово грамотным, это значит учить его:</a:t>
            </a:r>
          </a:p>
          <a:p>
            <a:endParaRPr lang="ru-RU" b="1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b="1" dirty="0">
                <a:solidFill>
                  <a:srgbClr val="002060"/>
                </a:solidFill>
              </a:rPr>
              <a:t>Как экономить деньги.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b="1" dirty="0">
                <a:solidFill>
                  <a:srgbClr val="002060"/>
                </a:solidFill>
              </a:rPr>
              <a:t>Насколько важно ставить финансовые цели, как долгосрочные, так и краткосрочные.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b="1" dirty="0">
                <a:solidFill>
                  <a:srgbClr val="002060"/>
                </a:solidFill>
              </a:rPr>
              <a:t>Как создать бюджет и распределять свои деньги, чтобы хватало на все необходимые нужды.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b="1" dirty="0">
                <a:solidFill>
                  <a:srgbClr val="002060"/>
                </a:solidFill>
              </a:rPr>
              <a:t>О том, что он единственный в мире человек, который может принимать решения о своих деньгах.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b="1" dirty="0">
                <a:solidFill>
                  <a:srgbClr val="002060"/>
                </a:solidFill>
              </a:rPr>
              <a:t>Как принять решение — потратить деньги сейчас или сохранить их для последующих нужд и покупок.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b="1" dirty="0">
                <a:solidFill>
                  <a:srgbClr val="002060"/>
                </a:solidFill>
              </a:rPr>
              <a:t>Как работают банки.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b="1" dirty="0">
                <a:solidFill>
                  <a:srgbClr val="002060"/>
                </a:solidFill>
              </a:rPr>
              <a:t>Как зарабатывать деньги и достигать своих финансовых целей.</a:t>
            </a:r>
          </a:p>
          <a:p>
            <a:pPr algn="ctr"/>
            <a:endParaRPr lang="ru-RU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62246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4" descr="http://www.pptback.com/uploads/a-sack-of-dollars-backgrounds-powerpoin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53299"/>
            <a:ext cx="9144000" cy="6911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3491880" y="260648"/>
            <a:ext cx="547260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</a:rPr>
              <a:t>Почему так важно учить ребенка финансовой грамотности?</a:t>
            </a:r>
          </a:p>
          <a:p>
            <a:pPr algn="ctr"/>
            <a:endParaRPr lang="ru-RU" b="1" dirty="0">
              <a:solidFill>
                <a:srgbClr val="002060"/>
              </a:solidFill>
            </a:endParaRPr>
          </a:p>
          <a:p>
            <a:r>
              <a:rPr lang="ru-RU" b="1" dirty="0">
                <a:solidFill>
                  <a:srgbClr val="002060"/>
                </a:solidFill>
              </a:rPr>
              <a:t>Есть несколько причин, почему так важно учить ребенка управлять своими деньгами:</a:t>
            </a:r>
          </a:p>
          <a:p>
            <a:endParaRPr lang="ru-RU" b="1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b="1" dirty="0">
                <a:solidFill>
                  <a:srgbClr val="002060"/>
                </a:solidFill>
              </a:rPr>
              <a:t>Чтобы он был меньше подвержен стрессу, связанному с деньгами, когда станет взрослым.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b="1" dirty="0">
                <a:solidFill>
                  <a:srgbClr val="002060"/>
                </a:solidFill>
              </a:rPr>
              <a:t>Чтобы он имел возможность жить с комфортом.        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b="1" dirty="0">
                <a:solidFill>
                  <a:srgbClr val="002060"/>
                </a:solidFill>
              </a:rPr>
              <a:t>Чтобы он не жил с Вами, когда уже станет взрослым, только потому, что он не может позволить себе жить самостоятельно.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ru-RU" b="1" dirty="0">
                <a:solidFill>
                  <a:srgbClr val="002060"/>
                </a:solidFill>
              </a:rPr>
              <a:t>Чтобы у него была лучшая жизнь, чем у Вас.</a:t>
            </a:r>
          </a:p>
          <a:p>
            <a:pPr marL="285750" indent="-285750" algn="ctr">
              <a:buFont typeface="Wingdings" panose="05000000000000000000" pitchFamily="2" charset="2"/>
              <a:buChar char="v"/>
            </a:pPr>
            <a:endParaRPr lang="ru-RU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47287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4" descr="http://www.pptback.com/uploads/a-sack-of-dollars-backgrounds-powerpoin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53299"/>
            <a:ext cx="9144000" cy="6911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3491880" y="260648"/>
            <a:ext cx="547260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</a:rPr>
              <a:t>Когда нужно начинать учить ребенка финансовой грамотности?</a:t>
            </a:r>
          </a:p>
          <a:p>
            <a:pPr algn="ctr"/>
            <a:endParaRPr lang="ru-RU" b="1" dirty="0">
              <a:solidFill>
                <a:srgbClr val="002060"/>
              </a:solidFill>
            </a:endParaRPr>
          </a:p>
          <a:p>
            <a:pPr algn="ctr"/>
            <a:r>
              <a:rPr lang="ru-RU" b="1" dirty="0">
                <a:solidFill>
                  <a:srgbClr val="002060"/>
                </a:solidFill>
              </a:rPr>
              <a:t>В дошкольном возрасте Вы можете научить ребенка самой концепции денег — иными словами, что такое деньги и зачем они нужны. Вы можете поговорить с ними о значении различных монет и бумажных денег. Вы также можете научить их тому, что деньги используются, чтобы покупать вещи. Игра в магазин является простым способом преподавания концепции денег для детей младшего возраста.</a:t>
            </a:r>
          </a:p>
        </p:txBody>
      </p:sp>
    </p:spTree>
    <p:extLst>
      <p:ext uri="{BB962C8B-B14F-4D97-AF65-F5344CB8AC3E}">
        <p14:creationId xmlns:p14="http://schemas.microsoft.com/office/powerpoint/2010/main" val="35818314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4" descr="http://www.pptback.com/uploads/a-sack-of-dollars-backgrounds-powerpoin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53299"/>
            <a:ext cx="9144000" cy="6911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3491880" y="260648"/>
            <a:ext cx="547260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</a:rPr>
              <a:t>Когда стоит разговаривать с ребенком о деньгах?</a:t>
            </a:r>
          </a:p>
          <a:p>
            <a:endParaRPr lang="ru-RU" dirty="0">
              <a:solidFill>
                <a:srgbClr val="002060"/>
              </a:solidFill>
            </a:endParaRPr>
          </a:p>
          <a:p>
            <a:r>
              <a:rPr lang="ru-RU" b="1" dirty="0">
                <a:solidFill>
                  <a:srgbClr val="FF0000"/>
                </a:solidFill>
              </a:rPr>
              <a:t>Когда он получает подарок.</a:t>
            </a:r>
          </a:p>
          <a:p>
            <a:endParaRPr lang="ru-RU" b="1" dirty="0">
              <a:solidFill>
                <a:srgbClr val="002060"/>
              </a:solidFill>
            </a:endParaRPr>
          </a:p>
          <a:p>
            <a:r>
              <a:rPr lang="ru-RU" b="1" dirty="0">
                <a:solidFill>
                  <a:srgbClr val="002060"/>
                </a:solidFill>
              </a:rPr>
              <a:t>Когда Ваш ребенок получает подарок на день рождения или другой праздник, это самое прекрасное время, чтобы поговорить с ним об экономии денег. Действительно, получив подарок, ребенок может отказаться от других планируемых покупок и сэкономить некоторые средства. А если это подарок деньгами, так тут сам бог велел. Вы можете помочь своему ребенку спланировать, каким образом он будет экономить и для чего он будет это делать.</a:t>
            </a:r>
          </a:p>
          <a:p>
            <a:pPr algn="ctr"/>
            <a:endParaRPr lang="ru-RU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42040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4" descr="http://www.pptback.com/uploads/a-sack-of-dollars-backgrounds-powerpoin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53299"/>
            <a:ext cx="9144000" cy="6911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3491880" y="260648"/>
            <a:ext cx="547260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</a:rPr>
              <a:t>Когда стоит разговаривать с ребенком о деньгах?</a:t>
            </a:r>
          </a:p>
          <a:p>
            <a:endParaRPr lang="ru-RU" dirty="0">
              <a:solidFill>
                <a:srgbClr val="002060"/>
              </a:solidFill>
            </a:endParaRPr>
          </a:p>
          <a:p>
            <a:r>
              <a:rPr lang="ru-RU" b="1" dirty="0">
                <a:solidFill>
                  <a:srgbClr val="FF0000"/>
                </a:solidFill>
              </a:rPr>
              <a:t>Когда Вы пользуетесь банкоматом.</a:t>
            </a:r>
          </a:p>
          <a:p>
            <a:endParaRPr lang="ru-RU" b="1" dirty="0">
              <a:solidFill>
                <a:srgbClr val="002060"/>
              </a:solidFill>
            </a:endParaRPr>
          </a:p>
          <a:p>
            <a:r>
              <a:rPr lang="ru-RU" b="1" dirty="0">
                <a:solidFill>
                  <a:srgbClr val="002060"/>
                </a:solidFill>
              </a:rPr>
              <a:t>Банкомат — это волшебный ящик, который выдает деньги, когда Вы вводите секретный код. Как бы не так! Но дети думают именно таким образом! И Вам нужно обязательно поговорить с ними о том, что такое банкомат и как он работает. Это отличная возможность поговорить о заработке, экономии и принятии решений о расходах.</a:t>
            </a:r>
          </a:p>
          <a:p>
            <a:pPr algn="ctr"/>
            <a:endParaRPr lang="ru-RU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1761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4" descr="http://www.pptback.com/uploads/a-sack-of-dollars-backgrounds-powerpoin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53299"/>
            <a:ext cx="9144000" cy="6911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3491880" y="260648"/>
            <a:ext cx="5472608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</a:rPr>
              <a:t>Когда стоит разговаривать с ребенком о деньгах?</a:t>
            </a:r>
          </a:p>
          <a:p>
            <a:endParaRPr lang="ru-RU" dirty="0">
              <a:solidFill>
                <a:srgbClr val="002060"/>
              </a:solidFill>
            </a:endParaRPr>
          </a:p>
          <a:p>
            <a:r>
              <a:rPr lang="ru-RU" b="1" dirty="0">
                <a:solidFill>
                  <a:srgbClr val="FF0000"/>
                </a:solidFill>
              </a:rPr>
              <a:t>В магазине.</a:t>
            </a:r>
          </a:p>
          <a:p>
            <a:endParaRPr lang="ru-RU" b="1" dirty="0">
              <a:solidFill>
                <a:srgbClr val="002060"/>
              </a:solidFill>
            </a:endParaRPr>
          </a:p>
          <a:p>
            <a:r>
              <a:rPr lang="ru-RU" b="1" dirty="0">
                <a:solidFill>
                  <a:srgbClr val="002060"/>
                </a:solidFill>
              </a:rPr>
              <a:t>Берите ребенка с собой в походы по магазинам. Это идеальная возможность объяснить ему о составлении бюджета. Расскажите о том, что различные вещи стоят различные суммы. Вы даже можете попросить ребенка помочь Вам сравнить цены и найти самый дешевый вариант. </a:t>
            </a:r>
          </a:p>
          <a:p>
            <a:pPr algn="ctr"/>
            <a:endParaRPr lang="ru-RU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562839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805</Words>
  <Application>Microsoft Office PowerPoint</Application>
  <PresentationFormat>Экран (4:3)</PresentationFormat>
  <Paragraphs>51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Arial Black</vt:lpstr>
      <vt:lpstr>Calibri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Home</dc:creator>
  <cp:lastModifiedBy>Olga Antonova</cp:lastModifiedBy>
  <cp:revision>7</cp:revision>
  <dcterms:created xsi:type="dcterms:W3CDTF">2018-11-13T07:17:13Z</dcterms:created>
  <dcterms:modified xsi:type="dcterms:W3CDTF">2020-06-19T10:45:07Z</dcterms:modified>
</cp:coreProperties>
</file>