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«Солнышко светит всем одинаково»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555592" cy="5217443"/>
          </a:xfrm>
        </p:spPr>
      </p:pic>
    </p:spTree>
    <p:extLst>
      <p:ext uri="{BB962C8B-B14F-4D97-AF65-F5344CB8AC3E}">
        <p14:creationId xmlns:p14="http://schemas.microsoft.com/office/powerpoint/2010/main" val="45871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42" y="404664"/>
            <a:ext cx="8355645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634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643694" cy="6264696"/>
          </a:xfrm>
        </p:spPr>
      </p:pic>
    </p:spTree>
    <p:extLst>
      <p:ext uri="{BB962C8B-B14F-4D97-AF65-F5344CB8AC3E}">
        <p14:creationId xmlns:p14="http://schemas.microsoft.com/office/powerpoint/2010/main" val="3385508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620434" cy="6048672"/>
          </a:xfrm>
        </p:spPr>
      </p:pic>
    </p:spTree>
    <p:extLst>
      <p:ext uri="{BB962C8B-B14F-4D97-AF65-F5344CB8AC3E}">
        <p14:creationId xmlns:p14="http://schemas.microsoft.com/office/powerpoint/2010/main" val="232542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50"/>
          <a:stretch/>
        </p:blipFill>
        <p:spPr>
          <a:xfrm>
            <a:off x="323528" y="476672"/>
            <a:ext cx="3703268" cy="5544616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60648"/>
            <a:ext cx="3744416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90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6480720" cy="6480720"/>
          </a:xfrm>
        </p:spPr>
      </p:pic>
    </p:spTree>
    <p:extLst>
      <p:ext uri="{BB962C8B-B14F-4D97-AF65-F5344CB8AC3E}">
        <p14:creationId xmlns:p14="http://schemas.microsoft.com/office/powerpoint/2010/main" val="256628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5" b="4235"/>
          <a:stretch/>
        </p:blipFill>
        <p:spPr>
          <a:xfrm>
            <a:off x="1547664" y="140926"/>
            <a:ext cx="4824536" cy="6717074"/>
          </a:xfrm>
        </p:spPr>
      </p:pic>
    </p:spTree>
    <p:extLst>
      <p:ext uri="{BB962C8B-B14F-4D97-AF65-F5344CB8AC3E}">
        <p14:creationId xmlns:p14="http://schemas.microsoft.com/office/powerpoint/2010/main" val="2714777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1"/>
          <a:stretch/>
        </p:blipFill>
        <p:spPr>
          <a:xfrm>
            <a:off x="179511" y="188640"/>
            <a:ext cx="2667259" cy="648072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12"/>
          <a:stretch/>
        </p:blipFill>
        <p:spPr>
          <a:xfrm>
            <a:off x="3275856" y="188640"/>
            <a:ext cx="2592288" cy="65237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39" t="10604" r="22057"/>
          <a:stretch/>
        </p:blipFill>
        <p:spPr>
          <a:xfrm>
            <a:off x="6084168" y="188640"/>
            <a:ext cx="2981024" cy="652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08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81" y="476672"/>
            <a:ext cx="8918375" cy="5723772"/>
          </a:xfrm>
        </p:spPr>
      </p:pic>
    </p:spTree>
    <p:extLst>
      <p:ext uri="{BB962C8B-B14F-4D97-AF65-F5344CB8AC3E}">
        <p14:creationId xmlns:p14="http://schemas.microsoft.com/office/powerpoint/2010/main" val="930504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«Солнышко светит всем одинаково»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«Солнышко светит всем одинаково»</dc:title>
  <dc:creator>User</dc:creator>
  <cp:lastModifiedBy>Пользователь Windows</cp:lastModifiedBy>
  <cp:revision>3</cp:revision>
  <dcterms:created xsi:type="dcterms:W3CDTF">2022-12-06T13:40:16Z</dcterms:created>
  <dcterms:modified xsi:type="dcterms:W3CDTF">2023-04-23T18:46:01Z</dcterms:modified>
</cp:coreProperties>
</file>