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39" autoAdjust="0"/>
    <p:restoredTop sz="94660"/>
  </p:normalViewPr>
  <p:slideViewPr>
    <p:cSldViewPr snapToGrid="0">
      <p:cViewPr varScale="1">
        <p:scale>
          <a:sx n="76" d="100"/>
          <a:sy n="76" d="100"/>
        </p:scale>
        <p:origin x="1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630754-520D-44D2-BF1A-9023BA5D21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9301" y="368300"/>
            <a:ext cx="9245600" cy="990600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Муниципальное бюджетное дошкольное образовательное учреждение – детский сад №31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EF15738-0573-4D1B-B81B-EF8C56E02C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9800" y="2705100"/>
            <a:ext cx="8334203" cy="2882899"/>
          </a:xfrm>
        </p:spPr>
        <p:txBody>
          <a:bodyPr>
            <a:noAutofit/>
          </a:bodyPr>
          <a:lstStyle/>
          <a:p>
            <a:pPr algn="ctr"/>
            <a:r>
              <a:rPr lang="ru-RU" sz="5400" dirty="0">
                <a:solidFill>
                  <a:srgbClr val="7030A0"/>
                </a:solidFill>
              </a:rPr>
              <a:t>Мусор разделяем, природе помогаем!</a:t>
            </a:r>
          </a:p>
          <a:p>
            <a:endParaRPr lang="ru-RU" sz="2400" dirty="0">
              <a:solidFill>
                <a:srgbClr val="7030A0"/>
              </a:solidFill>
            </a:endParaRPr>
          </a:p>
          <a:p>
            <a:r>
              <a:rPr lang="ru-RU" sz="2400" dirty="0">
                <a:solidFill>
                  <a:schemeClr val="tx1"/>
                </a:solidFill>
              </a:rPr>
              <a:t>Воспитатель: Рябухина Т. А.</a:t>
            </a:r>
          </a:p>
        </p:txBody>
      </p:sp>
    </p:spTree>
    <p:extLst>
      <p:ext uri="{BB962C8B-B14F-4D97-AF65-F5344CB8AC3E}">
        <p14:creationId xmlns:p14="http://schemas.microsoft.com/office/powerpoint/2010/main" val="596274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5A836E-3A1B-4967-9ED8-441A94997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dirty="0">
                <a:solidFill>
                  <a:srgbClr val="FF0000"/>
                </a:solidFill>
              </a:rPr>
              <a:t>Мусороперерабатывающий завод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CC108D-9DBF-41D3-A990-315670098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930400"/>
            <a:ext cx="6667500" cy="4445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49DA15E-E9A3-4B56-B30F-ABE0D948D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9343" y="2679700"/>
            <a:ext cx="4797318" cy="3210846"/>
          </a:xfrm>
          <a:prstGeom prst="rect">
            <a:avLst/>
          </a:prstGeom>
        </p:spPr>
      </p:pic>
      <p:sp>
        <p:nvSpPr>
          <p:cNvPr id="11" name="Объект 10">
            <a:extLst>
              <a:ext uri="{FF2B5EF4-FFF2-40B4-BE49-F238E27FC236}">
                <a16:creationId xmlns:a16="http://schemas.microsoft.com/office/drawing/2014/main" id="{B1E01FA1-A87E-45FA-9CB7-95564E00C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540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F0D2C6-FE27-4B09-B764-6D4D5DB80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6924C3F-E112-4856-AECB-CECB6FEFDC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800" y="139700"/>
            <a:ext cx="9423400" cy="6235700"/>
          </a:xfrm>
        </p:spPr>
      </p:pic>
    </p:spTree>
    <p:extLst>
      <p:ext uri="{BB962C8B-B14F-4D97-AF65-F5344CB8AC3E}">
        <p14:creationId xmlns:p14="http://schemas.microsoft.com/office/powerpoint/2010/main" val="2661709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F2C7BD-90E1-4E35-BB64-7455408E9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B3C09B-2CF4-481F-B96A-0D738A66D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64" y="226218"/>
            <a:ext cx="4815348" cy="30376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D85E650-D4AB-4974-AE81-2D2BB92B5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327" y="147248"/>
            <a:ext cx="4297956" cy="3037682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9E591832-BA07-42E1-8304-E6C91782F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098753" y="2603500"/>
            <a:ext cx="5175249" cy="3881437"/>
          </a:xfrm>
        </p:spPr>
      </p:pic>
    </p:spTree>
    <p:extLst>
      <p:ext uri="{BB962C8B-B14F-4D97-AF65-F5344CB8AC3E}">
        <p14:creationId xmlns:p14="http://schemas.microsoft.com/office/powerpoint/2010/main" val="860733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A91ADE-3BDD-46C3-B298-E5B048EC6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CA5B689-1A3A-4A74-9A71-4911B88605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890" y="299244"/>
            <a:ext cx="8728112" cy="6081712"/>
          </a:xfrm>
        </p:spPr>
      </p:pic>
    </p:spTree>
    <p:extLst>
      <p:ext uri="{BB962C8B-B14F-4D97-AF65-F5344CB8AC3E}">
        <p14:creationId xmlns:p14="http://schemas.microsoft.com/office/powerpoint/2010/main" val="230334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D5D7B4-6C8F-4B84-8710-83D08DFFB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F4396F6-BB95-4D2D-9627-DAB3780633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419100"/>
            <a:ext cx="8961966" cy="5956300"/>
          </a:xfrm>
        </p:spPr>
      </p:pic>
    </p:spTree>
    <p:extLst>
      <p:ext uri="{BB962C8B-B14F-4D97-AF65-F5344CB8AC3E}">
        <p14:creationId xmlns:p14="http://schemas.microsoft.com/office/powerpoint/2010/main" val="3822844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0E2E5-C57D-4EEB-A740-CACD22CAB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7A20C91-BCC1-412E-9299-CE37AD61C3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9900" y="469900"/>
            <a:ext cx="9080500" cy="5778500"/>
          </a:xfrm>
        </p:spPr>
      </p:pic>
    </p:spTree>
    <p:extLst>
      <p:ext uri="{BB962C8B-B14F-4D97-AF65-F5344CB8AC3E}">
        <p14:creationId xmlns:p14="http://schemas.microsoft.com/office/powerpoint/2010/main" val="1067499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8614CA-18AE-4275-95A6-0F8B1073F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4883111-62A4-44E0-8496-496A275FE4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200" y="609600"/>
            <a:ext cx="9144000" cy="5803900"/>
          </a:xfrm>
        </p:spPr>
      </p:pic>
    </p:spTree>
    <p:extLst>
      <p:ext uri="{BB962C8B-B14F-4D97-AF65-F5344CB8AC3E}">
        <p14:creationId xmlns:p14="http://schemas.microsoft.com/office/powerpoint/2010/main" val="31115266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E9E276-F37A-4385-AD68-14722ABFA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968DC4B-E45D-4E3B-B866-CE79987DF7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469900"/>
            <a:ext cx="9088966" cy="5778500"/>
          </a:xfrm>
        </p:spPr>
      </p:pic>
    </p:spTree>
    <p:extLst>
      <p:ext uri="{BB962C8B-B14F-4D97-AF65-F5344CB8AC3E}">
        <p14:creationId xmlns:p14="http://schemas.microsoft.com/office/powerpoint/2010/main" val="4213542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6805E-C0B8-4B29-A829-856538C7C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987C400-D449-41B6-B860-1C308535BB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200" y="431800"/>
            <a:ext cx="8991600" cy="5816600"/>
          </a:xfrm>
        </p:spPr>
      </p:pic>
    </p:spTree>
    <p:extLst>
      <p:ext uri="{BB962C8B-B14F-4D97-AF65-F5344CB8AC3E}">
        <p14:creationId xmlns:p14="http://schemas.microsoft.com/office/powerpoint/2010/main" val="1413867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13305-1EC3-4435-B015-3D329A80C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BF3E3C2-B9B2-458C-A584-4C232190EA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495300"/>
            <a:ext cx="9050865" cy="5546725"/>
          </a:xfrm>
        </p:spPr>
      </p:pic>
    </p:spTree>
    <p:extLst>
      <p:ext uri="{BB962C8B-B14F-4D97-AF65-F5344CB8AC3E}">
        <p14:creationId xmlns:p14="http://schemas.microsoft.com/office/powerpoint/2010/main" val="2719146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E65128-F3E8-4729-BC7F-A60F2DDF5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>
                <a:solidFill>
                  <a:srgbClr val="FF0000"/>
                </a:solidFill>
              </a:rPr>
              <a:t>Экология. Что это?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5B14B83-4D1C-4BFC-85EF-678E110DAB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1816100"/>
            <a:ext cx="8255000" cy="4813300"/>
          </a:xfrm>
        </p:spPr>
      </p:pic>
    </p:spTree>
    <p:extLst>
      <p:ext uri="{BB962C8B-B14F-4D97-AF65-F5344CB8AC3E}">
        <p14:creationId xmlns:p14="http://schemas.microsoft.com/office/powerpoint/2010/main" val="3923877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1E50D0-8552-4137-93B9-8DFB13148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>
                <a:solidFill>
                  <a:srgbClr val="FF0000"/>
                </a:solidFill>
              </a:rPr>
              <a:t>Мусорная свалка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29405ECD-F98D-4ECB-8EFE-C0C32F766A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5" y="1803400"/>
            <a:ext cx="8596668" cy="4762500"/>
          </a:xfrm>
        </p:spPr>
      </p:pic>
    </p:spTree>
    <p:extLst>
      <p:ext uri="{BB962C8B-B14F-4D97-AF65-F5344CB8AC3E}">
        <p14:creationId xmlns:p14="http://schemas.microsoft.com/office/powerpoint/2010/main" val="4070121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D23B9E-CAB9-4E47-8DF5-E9979BFEE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>
                <a:solidFill>
                  <a:srgbClr val="FF0000"/>
                </a:solidFill>
              </a:rPr>
              <a:t>Пищевые отходы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2BD9BE-BA4A-411F-9591-1F5079DC21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828800"/>
            <a:ext cx="8596668" cy="4597400"/>
          </a:xfrm>
        </p:spPr>
      </p:pic>
    </p:spTree>
    <p:extLst>
      <p:ext uri="{BB962C8B-B14F-4D97-AF65-F5344CB8AC3E}">
        <p14:creationId xmlns:p14="http://schemas.microsoft.com/office/powerpoint/2010/main" val="143608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871650-2DB4-4D9E-9B07-D44ADE636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dirty="0">
                <a:solidFill>
                  <a:srgbClr val="FF0000"/>
                </a:solidFill>
              </a:rPr>
              <a:t>Твердые бытовые отходы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4DECCFB-D1B4-4AD3-AA6C-1639AF523D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7600" y="1930400"/>
            <a:ext cx="7531100" cy="4495800"/>
          </a:xfrm>
        </p:spPr>
      </p:pic>
    </p:spTree>
    <p:extLst>
      <p:ext uri="{BB962C8B-B14F-4D97-AF65-F5344CB8AC3E}">
        <p14:creationId xmlns:p14="http://schemas.microsoft.com/office/powerpoint/2010/main" val="3116435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5F2F93-16E3-4CD3-9B18-7C8115EB8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dirty="0">
                <a:solidFill>
                  <a:srgbClr val="FF0000"/>
                </a:solidFill>
              </a:rPr>
              <a:t>Строительный мусор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1B1B521-7EBD-4D71-B2A5-1457BE4BF4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0300" y="1930400"/>
            <a:ext cx="7569200" cy="4318000"/>
          </a:xfrm>
        </p:spPr>
      </p:pic>
    </p:spTree>
    <p:extLst>
      <p:ext uri="{BB962C8B-B14F-4D97-AF65-F5344CB8AC3E}">
        <p14:creationId xmlns:p14="http://schemas.microsoft.com/office/powerpoint/2010/main" val="3453132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7BA5A4-4EEA-4BC6-8E16-961864D64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dirty="0">
                <a:solidFill>
                  <a:srgbClr val="FF0000"/>
                </a:solidFill>
              </a:rPr>
              <a:t>Пластиковые отходы – </a:t>
            </a:r>
            <a:br>
              <a:rPr lang="ru-RU" sz="4400" dirty="0">
                <a:solidFill>
                  <a:srgbClr val="FF0000"/>
                </a:solidFill>
              </a:rPr>
            </a:br>
            <a:r>
              <a:rPr lang="ru-RU" sz="4400" dirty="0">
                <a:solidFill>
                  <a:srgbClr val="FF0000"/>
                </a:solidFill>
              </a:rPr>
              <a:t>самые вредные!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1828551-A4AE-4C58-A40D-BABBA13743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199" y="1930400"/>
            <a:ext cx="7518401" cy="4559300"/>
          </a:xfrm>
        </p:spPr>
      </p:pic>
    </p:spTree>
    <p:extLst>
      <p:ext uri="{BB962C8B-B14F-4D97-AF65-F5344CB8AC3E}">
        <p14:creationId xmlns:p14="http://schemas.microsoft.com/office/powerpoint/2010/main" val="3214179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61906E-75C0-4CAD-A52B-53F7CDA82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39B2F2CB-A0C6-44CB-A632-FA3BED2B08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482600"/>
            <a:ext cx="8974666" cy="5765799"/>
          </a:xfrm>
        </p:spPr>
      </p:pic>
    </p:spTree>
    <p:extLst>
      <p:ext uri="{BB962C8B-B14F-4D97-AF65-F5344CB8AC3E}">
        <p14:creationId xmlns:p14="http://schemas.microsoft.com/office/powerpoint/2010/main" val="1667351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A70E2F-FA36-46C3-8B1A-70A27887A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dirty="0">
                <a:solidFill>
                  <a:srgbClr val="FF0000"/>
                </a:solidFill>
              </a:rPr>
              <a:t>Мусоросжигательный завод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9C6B3F9-FAB5-48D0-9B67-95304A0123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1930400"/>
            <a:ext cx="7531100" cy="4445000"/>
          </a:xfrm>
        </p:spPr>
      </p:pic>
    </p:spTree>
    <p:extLst>
      <p:ext uri="{BB962C8B-B14F-4D97-AF65-F5344CB8AC3E}">
        <p14:creationId xmlns:p14="http://schemas.microsoft.com/office/powerpoint/2010/main" val="619612377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59</TotalTime>
  <Words>48</Words>
  <Application>Microsoft Office PowerPoint</Application>
  <PresentationFormat>Широкоэкранный</PresentationFormat>
  <Paragraphs>12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Trebuchet MS</vt:lpstr>
      <vt:lpstr>Wingdings 3</vt:lpstr>
      <vt:lpstr>Аспект</vt:lpstr>
      <vt:lpstr>Муниципальное бюджетное дошкольное образовательное учреждение – детский сад №31</vt:lpstr>
      <vt:lpstr>Экология. Что это?</vt:lpstr>
      <vt:lpstr>Мусорная свалка</vt:lpstr>
      <vt:lpstr>Пищевые отходы</vt:lpstr>
      <vt:lpstr>Твердые бытовые отходы</vt:lpstr>
      <vt:lpstr>Строительный мусор</vt:lpstr>
      <vt:lpstr>Пластиковые отходы –  самые вредные!</vt:lpstr>
      <vt:lpstr>Презентация PowerPoint</vt:lpstr>
      <vt:lpstr>Мусоросжигательный завод</vt:lpstr>
      <vt:lpstr>Мусороперерабатывающий завод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– детский сад №31</dc:title>
  <dc:creator>Goga</dc:creator>
  <cp:lastModifiedBy>Goga</cp:lastModifiedBy>
  <cp:revision>1</cp:revision>
  <dcterms:created xsi:type="dcterms:W3CDTF">2022-11-05T19:27:02Z</dcterms:created>
  <dcterms:modified xsi:type="dcterms:W3CDTF">2022-11-05T20:26:18Z</dcterms:modified>
</cp:coreProperties>
</file>