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90" r:id="rId3"/>
    <p:sldId id="281" r:id="rId4"/>
    <p:sldId id="258" r:id="rId5"/>
    <p:sldId id="296" r:id="rId6"/>
    <p:sldId id="295" r:id="rId7"/>
    <p:sldId id="259" r:id="rId8"/>
    <p:sldId id="257" r:id="rId9"/>
    <p:sldId id="297" r:id="rId10"/>
    <p:sldId id="294" r:id="rId11"/>
    <p:sldId id="29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9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3F7FAA-53E6-4790-BC84-287D0A71F3B6}" type="doc">
      <dgm:prSet loTypeId="urn:microsoft.com/office/officeart/2005/8/layout/radial1" loCatId="cycle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A3AB67A-A483-40C8-B9B7-FCAAFD42A36B}">
      <dgm:prSet phldrT="[Текст]" custT="1"/>
      <dgm:spPr/>
      <dgm:t>
        <a:bodyPr/>
        <a:lstStyle/>
        <a:p>
          <a:r>
            <a:rPr lang="ru-RU" sz="1800" b="1" dirty="0"/>
            <a:t>Инженерные специальности</a:t>
          </a:r>
        </a:p>
      </dgm:t>
    </dgm:pt>
    <dgm:pt modelId="{872B2E4C-6E12-417A-9088-347D348B32A3}" type="parTrans" cxnId="{5D71E054-39FF-458A-AABE-58EE80C1D9E8}">
      <dgm:prSet/>
      <dgm:spPr/>
      <dgm:t>
        <a:bodyPr/>
        <a:lstStyle/>
        <a:p>
          <a:endParaRPr lang="ru-RU"/>
        </a:p>
      </dgm:t>
    </dgm:pt>
    <dgm:pt modelId="{405447AF-4C29-4809-8020-F07273226997}" type="sibTrans" cxnId="{5D71E054-39FF-458A-AABE-58EE80C1D9E8}">
      <dgm:prSet/>
      <dgm:spPr/>
      <dgm:t>
        <a:bodyPr/>
        <a:lstStyle/>
        <a:p>
          <a:endParaRPr lang="ru-RU"/>
        </a:p>
      </dgm:t>
    </dgm:pt>
    <dgm:pt modelId="{7AEE5678-28A3-48DE-A1DC-BF1EA6BC3F0B}">
      <dgm:prSet phldrT="[Текст]" custT="1"/>
      <dgm:spPr/>
      <dgm:t>
        <a:bodyPr/>
        <a:lstStyle/>
        <a:p>
          <a:r>
            <a:rPr lang="ru-RU" sz="1800" b="1" dirty="0"/>
            <a:t>Инженер- автомобиле</a:t>
          </a:r>
        </a:p>
        <a:p>
          <a:r>
            <a:rPr lang="ru-RU" sz="1800" b="1" dirty="0"/>
            <a:t>строитель </a:t>
          </a:r>
        </a:p>
      </dgm:t>
    </dgm:pt>
    <dgm:pt modelId="{6DBDADB2-9002-404D-9BDC-7FC97CAB7560}" type="parTrans" cxnId="{CEC2548B-ADB4-4280-AF4F-28B1110C532C}">
      <dgm:prSet custT="1"/>
      <dgm:spPr/>
      <dgm:t>
        <a:bodyPr/>
        <a:lstStyle/>
        <a:p>
          <a:endParaRPr lang="ru-RU" sz="1800" dirty="0"/>
        </a:p>
      </dgm:t>
    </dgm:pt>
    <dgm:pt modelId="{F2E07677-D6B8-406E-A6FC-A36B37A83126}" type="sibTrans" cxnId="{CEC2548B-ADB4-4280-AF4F-28B1110C532C}">
      <dgm:prSet/>
      <dgm:spPr/>
      <dgm:t>
        <a:bodyPr/>
        <a:lstStyle/>
        <a:p>
          <a:endParaRPr lang="ru-RU"/>
        </a:p>
      </dgm:t>
    </dgm:pt>
    <dgm:pt modelId="{38F0AD5D-CB3F-47A6-AEA9-5D69C231E8B1}">
      <dgm:prSet phldrT="[Текст]" custT="1"/>
      <dgm:spPr/>
      <dgm:t>
        <a:bodyPr/>
        <a:lstStyle/>
        <a:p>
          <a:r>
            <a:rPr lang="ru-RU" sz="1800" b="1" dirty="0"/>
            <a:t>Инженер-строитель</a:t>
          </a:r>
        </a:p>
      </dgm:t>
    </dgm:pt>
    <dgm:pt modelId="{CA7BA586-32F7-42E1-86E9-3D1D36528AA6}" type="parTrans" cxnId="{DD93890D-7463-4763-973F-E7EC0DCD8AAE}">
      <dgm:prSet custT="1"/>
      <dgm:spPr/>
      <dgm:t>
        <a:bodyPr/>
        <a:lstStyle/>
        <a:p>
          <a:endParaRPr lang="ru-RU" sz="1800" dirty="0"/>
        </a:p>
      </dgm:t>
    </dgm:pt>
    <dgm:pt modelId="{43B6239C-D8C6-4D5F-A340-60D79DBF19A9}" type="sibTrans" cxnId="{DD93890D-7463-4763-973F-E7EC0DCD8AAE}">
      <dgm:prSet/>
      <dgm:spPr/>
      <dgm:t>
        <a:bodyPr/>
        <a:lstStyle/>
        <a:p>
          <a:endParaRPr lang="ru-RU"/>
        </a:p>
      </dgm:t>
    </dgm:pt>
    <dgm:pt modelId="{1BF8EB78-55D4-4495-A6E1-8E274FD2252D}">
      <dgm:prSet custT="1"/>
      <dgm:spPr/>
      <dgm:t>
        <a:bodyPr/>
        <a:lstStyle/>
        <a:p>
          <a:r>
            <a:rPr lang="ru-RU" sz="1800" b="1" dirty="0"/>
            <a:t>Инженер</a:t>
          </a:r>
          <a:r>
            <a:rPr lang="ru-RU" sz="1050" b="1" dirty="0"/>
            <a:t> </a:t>
          </a:r>
          <a:r>
            <a:rPr lang="ru-RU" sz="1800" b="1" dirty="0"/>
            <a:t>железнодорожного</a:t>
          </a:r>
          <a:r>
            <a:rPr lang="ru-RU" sz="1050" b="1" dirty="0"/>
            <a:t> </a:t>
          </a:r>
          <a:r>
            <a:rPr lang="ru-RU" sz="1800" b="1" dirty="0"/>
            <a:t>транспорта</a:t>
          </a:r>
        </a:p>
      </dgm:t>
    </dgm:pt>
    <dgm:pt modelId="{F34FEE2F-1710-4E77-98BA-08782FC1258F}" type="parTrans" cxnId="{6F7B2FC3-9995-462F-86DB-0121AD43517D}">
      <dgm:prSet custT="1"/>
      <dgm:spPr/>
      <dgm:t>
        <a:bodyPr/>
        <a:lstStyle/>
        <a:p>
          <a:endParaRPr lang="ru-RU" sz="1800" dirty="0"/>
        </a:p>
      </dgm:t>
    </dgm:pt>
    <dgm:pt modelId="{963518DC-2B1F-4C62-9631-0938A80162E8}" type="sibTrans" cxnId="{6F7B2FC3-9995-462F-86DB-0121AD43517D}">
      <dgm:prSet/>
      <dgm:spPr/>
      <dgm:t>
        <a:bodyPr/>
        <a:lstStyle/>
        <a:p>
          <a:endParaRPr lang="ru-RU"/>
        </a:p>
      </dgm:t>
    </dgm:pt>
    <dgm:pt modelId="{2FE29D7E-D966-4C92-AE50-260E9B7B71A4}">
      <dgm:prSet custT="1"/>
      <dgm:spPr/>
      <dgm:t>
        <a:bodyPr/>
        <a:lstStyle/>
        <a:p>
          <a:r>
            <a:rPr lang="ru-RU" sz="1800" b="1" dirty="0"/>
            <a:t>Инженер- мостостроитель</a:t>
          </a:r>
        </a:p>
      </dgm:t>
    </dgm:pt>
    <dgm:pt modelId="{587F2AF3-8694-4FE9-9798-84DCD7D7F644}" type="parTrans" cxnId="{CE6352DF-0D52-4F43-8DD0-FA1594ED2938}">
      <dgm:prSet custT="1"/>
      <dgm:spPr/>
      <dgm:t>
        <a:bodyPr/>
        <a:lstStyle/>
        <a:p>
          <a:endParaRPr lang="ru-RU" sz="1800" dirty="0"/>
        </a:p>
      </dgm:t>
    </dgm:pt>
    <dgm:pt modelId="{C1132649-C308-493C-8A89-0C69E946363B}" type="sibTrans" cxnId="{CE6352DF-0D52-4F43-8DD0-FA1594ED2938}">
      <dgm:prSet/>
      <dgm:spPr/>
      <dgm:t>
        <a:bodyPr/>
        <a:lstStyle/>
        <a:p>
          <a:endParaRPr lang="ru-RU"/>
        </a:p>
      </dgm:t>
    </dgm:pt>
    <dgm:pt modelId="{73322490-47C8-41EF-A8D3-1D6693C2DC54}">
      <dgm:prSet custT="1"/>
      <dgm:spPr/>
      <dgm:t>
        <a:bodyPr/>
        <a:lstStyle/>
        <a:p>
          <a:r>
            <a:rPr lang="ru-RU" sz="1800" b="1" dirty="0"/>
            <a:t>Инженер</a:t>
          </a:r>
          <a:r>
            <a:rPr lang="ru-RU" sz="1050" b="1" dirty="0"/>
            <a:t> </a:t>
          </a:r>
          <a:r>
            <a:rPr lang="ru-RU" sz="1800" b="1" dirty="0"/>
            <a:t>электрик</a:t>
          </a:r>
        </a:p>
        <a:p>
          <a:endParaRPr lang="ru-RU" sz="1800" dirty="0"/>
        </a:p>
      </dgm:t>
    </dgm:pt>
    <dgm:pt modelId="{C3D48AAE-BE09-4BFC-97A4-5DE02AFC7720}" type="parTrans" cxnId="{94031B4A-181C-4E9B-B7F7-C1043A9C8AAB}">
      <dgm:prSet custT="1"/>
      <dgm:spPr/>
      <dgm:t>
        <a:bodyPr/>
        <a:lstStyle/>
        <a:p>
          <a:endParaRPr lang="ru-RU" sz="1800" dirty="0"/>
        </a:p>
      </dgm:t>
    </dgm:pt>
    <dgm:pt modelId="{F955C65E-40CB-4986-8E47-1184CDFDDFFA}" type="sibTrans" cxnId="{94031B4A-181C-4E9B-B7F7-C1043A9C8AAB}">
      <dgm:prSet/>
      <dgm:spPr/>
      <dgm:t>
        <a:bodyPr/>
        <a:lstStyle/>
        <a:p>
          <a:endParaRPr lang="ru-RU"/>
        </a:p>
      </dgm:t>
    </dgm:pt>
    <dgm:pt modelId="{253C04F5-FF39-4A41-9E38-3BE6D038898B}">
      <dgm:prSet phldrT="[Текст]" custT="1"/>
      <dgm:spPr/>
      <dgm:t>
        <a:bodyPr/>
        <a:lstStyle/>
        <a:p>
          <a:r>
            <a:rPr lang="ru-RU" sz="1800" b="1" dirty="0"/>
            <a:t>Инженер-технолог</a:t>
          </a:r>
        </a:p>
      </dgm:t>
    </dgm:pt>
    <dgm:pt modelId="{B0F31CC6-93BE-4F41-A82E-FE8BC5A4940A}" type="sibTrans" cxnId="{55C468A0-4DE4-45A3-BEEE-5016C5C93B87}">
      <dgm:prSet/>
      <dgm:spPr/>
      <dgm:t>
        <a:bodyPr/>
        <a:lstStyle/>
        <a:p>
          <a:endParaRPr lang="ru-RU"/>
        </a:p>
      </dgm:t>
    </dgm:pt>
    <dgm:pt modelId="{544E879B-FB63-47AE-ACB7-0845A32E27D6}" type="parTrans" cxnId="{55C468A0-4DE4-45A3-BEEE-5016C5C93B87}">
      <dgm:prSet custT="1"/>
      <dgm:spPr/>
      <dgm:t>
        <a:bodyPr/>
        <a:lstStyle/>
        <a:p>
          <a:endParaRPr lang="ru-RU" sz="1800" dirty="0"/>
        </a:p>
      </dgm:t>
    </dgm:pt>
    <dgm:pt modelId="{E48BA401-1A7A-4F58-93FA-6AC763538042}" type="pres">
      <dgm:prSet presAssocID="{0E3F7FAA-53E6-4790-BC84-287D0A71F3B6}" presName="cycle" presStyleCnt="0">
        <dgm:presLayoutVars>
          <dgm:chMax val="1"/>
          <dgm:dir val="rev"/>
          <dgm:animLvl val="ctr"/>
          <dgm:resizeHandles val="exact"/>
        </dgm:presLayoutVars>
      </dgm:prSet>
      <dgm:spPr/>
    </dgm:pt>
    <dgm:pt modelId="{BDB91ABC-BCE0-4593-B81B-47E2E9F62F97}" type="pres">
      <dgm:prSet presAssocID="{7A3AB67A-A483-40C8-B9B7-FCAAFD42A36B}" presName="centerShape" presStyleLbl="node0" presStyleIdx="0" presStyleCnt="1" custScaleX="187087" custScaleY="129832"/>
      <dgm:spPr/>
    </dgm:pt>
    <dgm:pt modelId="{E22C0488-65BB-4678-983B-1F02981F847B}" type="pres">
      <dgm:prSet presAssocID="{6DBDADB2-9002-404D-9BDC-7FC97CAB7560}" presName="Name9" presStyleLbl="parChTrans1D2" presStyleIdx="0" presStyleCnt="6"/>
      <dgm:spPr/>
    </dgm:pt>
    <dgm:pt modelId="{4D8454A1-CE38-4E8E-A712-AA983AAB1CEA}" type="pres">
      <dgm:prSet presAssocID="{6DBDADB2-9002-404D-9BDC-7FC97CAB7560}" presName="connTx" presStyleLbl="parChTrans1D2" presStyleIdx="0" presStyleCnt="6"/>
      <dgm:spPr/>
    </dgm:pt>
    <dgm:pt modelId="{56429DE7-6CD0-4C1F-ABB3-79EF07DD1E38}" type="pres">
      <dgm:prSet presAssocID="{7AEE5678-28A3-48DE-A1DC-BF1EA6BC3F0B}" presName="node" presStyleLbl="node1" presStyleIdx="0" presStyleCnt="6" custScaleX="136621" custScaleY="84578">
        <dgm:presLayoutVars>
          <dgm:bulletEnabled val="1"/>
        </dgm:presLayoutVars>
      </dgm:prSet>
      <dgm:spPr/>
    </dgm:pt>
    <dgm:pt modelId="{637A7C26-C2D1-48FE-9D68-D1614D5C48FF}" type="pres">
      <dgm:prSet presAssocID="{CA7BA586-32F7-42E1-86E9-3D1D36528AA6}" presName="Name9" presStyleLbl="parChTrans1D2" presStyleIdx="1" presStyleCnt="6"/>
      <dgm:spPr/>
    </dgm:pt>
    <dgm:pt modelId="{B29B630C-C190-4894-8AC0-D95487F6F6D4}" type="pres">
      <dgm:prSet presAssocID="{CA7BA586-32F7-42E1-86E9-3D1D36528AA6}" presName="connTx" presStyleLbl="parChTrans1D2" presStyleIdx="1" presStyleCnt="6"/>
      <dgm:spPr/>
    </dgm:pt>
    <dgm:pt modelId="{77E8A816-1B8C-4242-B5C3-B2AA2ADA85C9}" type="pres">
      <dgm:prSet presAssocID="{38F0AD5D-CB3F-47A6-AEA9-5D69C231E8B1}" presName="node" presStyleLbl="node1" presStyleIdx="1" presStyleCnt="6" custScaleX="109525" custScaleY="65566" custRadScaleRad="99963" custRadScaleInc="-6013">
        <dgm:presLayoutVars>
          <dgm:bulletEnabled val="1"/>
        </dgm:presLayoutVars>
      </dgm:prSet>
      <dgm:spPr/>
    </dgm:pt>
    <dgm:pt modelId="{7AEB3377-1D59-4E82-9B20-45DABE4C7C78}" type="pres">
      <dgm:prSet presAssocID="{544E879B-FB63-47AE-ACB7-0845A32E27D6}" presName="Name9" presStyleLbl="parChTrans1D2" presStyleIdx="2" presStyleCnt="6"/>
      <dgm:spPr/>
    </dgm:pt>
    <dgm:pt modelId="{7326FA31-0878-4000-B75B-C83583E7EFA0}" type="pres">
      <dgm:prSet presAssocID="{544E879B-FB63-47AE-ACB7-0845A32E27D6}" presName="connTx" presStyleLbl="parChTrans1D2" presStyleIdx="2" presStyleCnt="6"/>
      <dgm:spPr/>
    </dgm:pt>
    <dgm:pt modelId="{25DEDF74-67AF-41E7-AC04-8722F881EC29}" type="pres">
      <dgm:prSet presAssocID="{253C04F5-FF39-4A41-9E38-3BE6D038898B}" presName="node" presStyleLbl="node1" presStyleIdx="2" presStyleCnt="6" custScaleX="105916" custScaleY="67576">
        <dgm:presLayoutVars>
          <dgm:bulletEnabled val="1"/>
        </dgm:presLayoutVars>
      </dgm:prSet>
      <dgm:spPr/>
    </dgm:pt>
    <dgm:pt modelId="{0E79FE19-C234-4696-BE30-ACB3D25DA541}" type="pres">
      <dgm:prSet presAssocID="{F34FEE2F-1710-4E77-98BA-08782FC1258F}" presName="Name9" presStyleLbl="parChTrans1D2" presStyleIdx="3" presStyleCnt="6"/>
      <dgm:spPr/>
    </dgm:pt>
    <dgm:pt modelId="{BEFBBD8A-74D7-4C80-87E2-A875D6AE8249}" type="pres">
      <dgm:prSet presAssocID="{F34FEE2F-1710-4E77-98BA-08782FC1258F}" presName="connTx" presStyleLbl="parChTrans1D2" presStyleIdx="3" presStyleCnt="6"/>
      <dgm:spPr/>
    </dgm:pt>
    <dgm:pt modelId="{5C171478-E94C-4519-8114-6AF23FAB24C9}" type="pres">
      <dgm:prSet presAssocID="{1BF8EB78-55D4-4495-A6E1-8E274FD2252D}" presName="node" presStyleLbl="node1" presStyleIdx="3" presStyleCnt="6" custScaleX="136977">
        <dgm:presLayoutVars>
          <dgm:bulletEnabled val="1"/>
        </dgm:presLayoutVars>
      </dgm:prSet>
      <dgm:spPr/>
    </dgm:pt>
    <dgm:pt modelId="{1A30A7F8-3D16-44A8-B38E-99682DFBDBDE}" type="pres">
      <dgm:prSet presAssocID="{587F2AF3-8694-4FE9-9798-84DCD7D7F644}" presName="Name9" presStyleLbl="parChTrans1D2" presStyleIdx="4" presStyleCnt="6"/>
      <dgm:spPr/>
    </dgm:pt>
    <dgm:pt modelId="{09FE0ADD-DFAD-403F-AA55-66658DD1F4F0}" type="pres">
      <dgm:prSet presAssocID="{587F2AF3-8694-4FE9-9798-84DCD7D7F644}" presName="connTx" presStyleLbl="parChTrans1D2" presStyleIdx="4" presStyleCnt="6"/>
      <dgm:spPr/>
    </dgm:pt>
    <dgm:pt modelId="{B330BE8B-A50C-45C5-8044-082AE4F601E2}" type="pres">
      <dgm:prSet presAssocID="{2FE29D7E-D966-4C92-AE50-260E9B7B71A4}" presName="node" presStyleLbl="node1" presStyleIdx="4" presStyleCnt="6" custScaleX="111938" custScaleY="65432">
        <dgm:presLayoutVars>
          <dgm:bulletEnabled val="1"/>
        </dgm:presLayoutVars>
      </dgm:prSet>
      <dgm:spPr/>
    </dgm:pt>
    <dgm:pt modelId="{13FCA96D-8CFB-495C-B39F-3099406CD58C}" type="pres">
      <dgm:prSet presAssocID="{C3D48AAE-BE09-4BFC-97A4-5DE02AFC7720}" presName="Name9" presStyleLbl="parChTrans1D2" presStyleIdx="5" presStyleCnt="6"/>
      <dgm:spPr/>
    </dgm:pt>
    <dgm:pt modelId="{83FD0156-DC30-44D3-9DA8-BCE11B56D563}" type="pres">
      <dgm:prSet presAssocID="{C3D48AAE-BE09-4BFC-97A4-5DE02AFC7720}" presName="connTx" presStyleLbl="parChTrans1D2" presStyleIdx="5" presStyleCnt="6"/>
      <dgm:spPr/>
    </dgm:pt>
    <dgm:pt modelId="{D8D0F08C-1DE4-4249-BB07-BBC970FE7DC8}" type="pres">
      <dgm:prSet presAssocID="{73322490-47C8-41EF-A8D3-1D6693C2DC54}" presName="node" presStyleLbl="node1" presStyleIdx="5" presStyleCnt="6" custScaleX="106481" custScaleY="59550" custRadScaleRad="97141" custRadScaleInc="2218">
        <dgm:presLayoutVars>
          <dgm:bulletEnabled val="1"/>
        </dgm:presLayoutVars>
      </dgm:prSet>
      <dgm:spPr/>
    </dgm:pt>
  </dgm:ptLst>
  <dgm:cxnLst>
    <dgm:cxn modelId="{16848807-1D30-4E3F-9B19-EA9DB5117867}" type="presOf" srcId="{F34FEE2F-1710-4E77-98BA-08782FC1258F}" destId="{BEFBBD8A-74D7-4C80-87E2-A875D6AE8249}" srcOrd="1" destOrd="0" presId="urn:microsoft.com/office/officeart/2005/8/layout/radial1"/>
    <dgm:cxn modelId="{DD93890D-7463-4763-973F-E7EC0DCD8AAE}" srcId="{7A3AB67A-A483-40C8-B9B7-FCAAFD42A36B}" destId="{38F0AD5D-CB3F-47A6-AEA9-5D69C231E8B1}" srcOrd="1" destOrd="0" parTransId="{CA7BA586-32F7-42E1-86E9-3D1D36528AA6}" sibTransId="{43B6239C-D8C6-4D5F-A340-60D79DBF19A9}"/>
    <dgm:cxn modelId="{A5CBAA10-FE05-45E8-AF1F-932B4DF7CA9E}" type="presOf" srcId="{7AEE5678-28A3-48DE-A1DC-BF1EA6BC3F0B}" destId="{56429DE7-6CD0-4C1F-ABB3-79EF07DD1E38}" srcOrd="0" destOrd="0" presId="urn:microsoft.com/office/officeart/2005/8/layout/radial1"/>
    <dgm:cxn modelId="{A085D317-EF75-4DB6-92F9-932EBF81FCA2}" type="presOf" srcId="{587F2AF3-8694-4FE9-9798-84DCD7D7F644}" destId="{1A30A7F8-3D16-44A8-B38E-99682DFBDBDE}" srcOrd="0" destOrd="0" presId="urn:microsoft.com/office/officeart/2005/8/layout/radial1"/>
    <dgm:cxn modelId="{B84E871B-9957-4900-B1A8-5117605F76BD}" type="presOf" srcId="{38F0AD5D-CB3F-47A6-AEA9-5D69C231E8B1}" destId="{77E8A816-1B8C-4242-B5C3-B2AA2ADA85C9}" srcOrd="0" destOrd="0" presId="urn:microsoft.com/office/officeart/2005/8/layout/radial1"/>
    <dgm:cxn modelId="{3EC82223-AE6A-47B8-B9ED-7DBCA1967CA0}" type="presOf" srcId="{CA7BA586-32F7-42E1-86E9-3D1D36528AA6}" destId="{637A7C26-C2D1-48FE-9D68-D1614D5C48FF}" srcOrd="0" destOrd="0" presId="urn:microsoft.com/office/officeart/2005/8/layout/radial1"/>
    <dgm:cxn modelId="{5DA5F826-665B-42FE-BEF1-86283B5F35C9}" type="presOf" srcId="{C3D48AAE-BE09-4BFC-97A4-5DE02AFC7720}" destId="{13FCA96D-8CFB-495C-B39F-3099406CD58C}" srcOrd="0" destOrd="0" presId="urn:microsoft.com/office/officeart/2005/8/layout/radial1"/>
    <dgm:cxn modelId="{6AAC1647-E69C-4E07-B381-C8D0C82A34C0}" type="presOf" srcId="{0E3F7FAA-53E6-4790-BC84-287D0A71F3B6}" destId="{E48BA401-1A7A-4F58-93FA-6AC763538042}" srcOrd="0" destOrd="0" presId="urn:microsoft.com/office/officeart/2005/8/layout/radial1"/>
    <dgm:cxn modelId="{94031B4A-181C-4E9B-B7F7-C1043A9C8AAB}" srcId="{7A3AB67A-A483-40C8-B9B7-FCAAFD42A36B}" destId="{73322490-47C8-41EF-A8D3-1D6693C2DC54}" srcOrd="5" destOrd="0" parTransId="{C3D48AAE-BE09-4BFC-97A4-5DE02AFC7720}" sibTransId="{F955C65E-40CB-4986-8E47-1184CDFDDFFA}"/>
    <dgm:cxn modelId="{783AD34A-39AC-40DA-9092-841803324D04}" type="presOf" srcId="{CA7BA586-32F7-42E1-86E9-3D1D36528AA6}" destId="{B29B630C-C190-4894-8AC0-D95487F6F6D4}" srcOrd="1" destOrd="0" presId="urn:microsoft.com/office/officeart/2005/8/layout/radial1"/>
    <dgm:cxn modelId="{AD204E70-F7FC-4B7A-9E6A-1831485FAA42}" type="presOf" srcId="{73322490-47C8-41EF-A8D3-1D6693C2DC54}" destId="{D8D0F08C-1DE4-4249-BB07-BBC970FE7DC8}" srcOrd="0" destOrd="0" presId="urn:microsoft.com/office/officeart/2005/8/layout/radial1"/>
    <dgm:cxn modelId="{5D71E054-39FF-458A-AABE-58EE80C1D9E8}" srcId="{0E3F7FAA-53E6-4790-BC84-287D0A71F3B6}" destId="{7A3AB67A-A483-40C8-B9B7-FCAAFD42A36B}" srcOrd="0" destOrd="0" parTransId="{872B2E4C-6E12-417A-9088-347D348B32A3}" sibTransId="{405447AF-4C29-4809-8020-F07273226997}"/>
    <dgm:cxn modelId="{26721C83-7796-42F8-BF98-DC28CABB36E8}" type="presOf" srcId="{6DBDADB2-9002-404D-9BDC-7FC97CAB7560}" destId="{4D8454A1-CE38-4E8E-A712-AA983AAB1CEA}" srcOrd="1" destOrd="0" presId="urn:microsoft.com/office/officeart/2005/8/layout/radial1"/>
    <dgm:cxn modelId="{7E98DB8A-0C50-4F71-8985-294B142E6F23}" type="presOf" srcId="{6DBDADB2-9002-404D-9BDC-7FC97CAB7560}" destId="{E22C0488-65BB-4678-983B-1F02981F847B}" srcOrd="0" destOrd="0" presId="urn:microsoft.com/office/officeart/2005/8/layout/radial1"/>
    <dgm:cxn modelId="{CEC2548B-ADB4-4280-AF4F-28B1110C532C}" srcId="{7A3AB67A-A483-40C8-B9B7-FCAAFD42A36B}" destId="{7AEE5678-28A3-48DE-A1DC-BF1EA6BC3F0B}" srcOrd="0" destOrd="0" parTransId="{6DBDADB2-9002-404D-9BDC-7FC97CAB7560}" sibTransId="{F2E07677-D6B8-406E-A6FC-A36B37A83126}"/>
    <dgm:cxn modelId="{B7BF4B9D-D264-4430-87DD-B416710E521A}" type="presOf" srcId="{C3D48AAE-BE09-4BFC-97A4-5DE02AFC7720}" destId="{83FD0156-DC30-44D3-9DA8-BCE11B56D563}" srcOrd="1" destOrd="0" presId="urn:microsoft.com/office/officeart/2005/8/layout/radial1"/>
    <dgm:cxn modelId="{55C468A0-4DE4-45A3-BEEE-5016C5C93B87}" srcId="{7A3AB67A-A483-40C8-B9B7-FCAAFD42A36B}" destId="{253C04F5-FF39-4A41-9E38-3BE6D038898B}" srcOrd="2" destOrd="0" parTransId="{544E879B-FB63-47AE-ACB7-0845A32E27D6}" sibTransId="{B0F31CC6-93BE-4F41-A82E-FE8BC5A4940A}"/>
    <dgm:cxn modelId="{9A831BA1-BBD9-4D4B-A434-EBF347DD9082}" type="presOf" srcId="{7A3AB67A-A483-40C8-B9B7-FCAAFD42A36B}" destId="{BDB91ABC-BCE0-4593-B81B-47E2E9F62F97}" srcOrd="0" destOrd="0" presId="urn:microsoft.com/office/officeart/2005/8/layout/radial1"/>
    <dgm:cxn modelId="{EA13FCAE-526C-4428-A29C-E1EFFDA57866}" type="presOf" srcId="{F34FEE2F-1710-4E77-98BA-08782FC1258F}" destId="{0E79FE19-C234-4696-BE30-ACB3D25DA541}" srcOrd="0" destOrd="0" presId="urn:microsoft.com/office/officeart/2005/8/layout/radial1"/>
    <dgm:cxn modelId="{467E05BA-81F4-498A-AEBF-1316C4140B4A}" type="presOf" srcId="{544E879B-FB63-47AE-ACB7-0845A32E27D6}" destId="{7AEB3377-1D59-4E82-9B20-45DABE4C7C78}" srcOrd="0" destOrd="0" presId="urn:microsoft.com/office/officeart/2005/8/layout/radial1"/>
    <dgm:cxn modelId="{6F7B2FC3-9995-462F-86DB-0121AD43517D}" srcId="{7A3AB67A-A483-40C8-B9B7-FCAAFD42A36B}" destId="{1BF8EB78-55D4-4495-A6E1-8E274FD2252D}" srcOrd="3" destOrd="0" parTransId="{F34FEE2F-1710-4E77-98BA-08782FC1258F}" sibTransId="{963518DC-2B1F-4C62-9631-0938A80162E8}"/>
    <dgm:cxn modelId="{4E6E13C5-3F60-4792-A651-A6ECF51B4EE1}" type="presOf" srcId="{253C04F5-FF39-4A41-9E38-3BE6D038898B}" destId="{25DEDF74-67AF-41E7-AC04-8722F881EC29}" srcOrd="0" destOrd="0" presId="urn:microsoft.com/office/officeart/2005/8/layout/radial1"/>
    <dgm:cxn modelId="{2CC5E5C7-332C-4955-9543-916A6885582A}" type="presOf" srcId="{2FE29D7E-D966-4C92-AE50-260E9B7B71A4}" destId="{B330BE8B-A50C-45C5-8044-082AE4F601E2}" srcOrd="0" destOrd="0" presId="urn:microsoft.com/office/officeart/2005/8/layout/radial1"/>
    <dgm:cxn modelId="{0B08A1CB-3E9C-4165-B7E7-6ED7153D7808}" type="presOf" srcId="{587F2AF3-8694-4FE9-9798-84DCD7D7F644}" destId="{09FE0ADD-DFAD-403F-AA55-66658DD1F4F0}" srcOrd="1" destOrd="0" presId="urn:microsoft.com/office/officeart/2005/8/layout/radial1"/>
    <dgm:cxn modelId="{CE6352DF-0D52-4F43-8DD0-FA1594ED2938}" srcId="{7A3AB67A-A483-40C8-B9B7-FCAAFD42A36B}" destId="{2FE29D7E-D966-4C92-AE50-260E9B7B71A4}" srcOrd="4" destOrd="0" parTransId="{587F2AF3-8694-4FE9-9798-84DCD7D7F644}" sibTransId="{C1132649-C308-493C-8A89-0C69E946363B}"/>
    <dgm:cxn modelId="{91B5A9E6-ED08-4EA4-852C-8BDE55483937}" type="presOf" srcId="{544E879B-FB63-47AE-ACB7-0845A32E27D6}" destId="{7326FA31-0878-4000-B75B-C83583E7EFA0}" srcOrd="1" destOrd="0" presId="urn:microsoft.com/office/officeart/2005/8/layout/radial1"/>
    <dgm:cxn modelId="{133BE3ED-CC4C-4043-9EA4-E2BA04A3139D}" type="presOf" srcId="{1BF8EB78-55D4-4495-A6E1-8E274FD2252D}" destId="{5C171478-E94C-4519-8114-6AF23FAB24C9}" srcOrd="0" destOrd="0" presId="urn:microsoft.com/office/officeart/2005/8/layout/radial1"/>
    <dgm:cxn modelId="{4957B570-3022-4CC3-9E11-C6AB017A18D6}" type="presParOf" srcId="{E48BA401-1A7A-4F58-93FA-6AC763538042}" destId="{BDB91ABC-BCE0-4593-B81B-47E2E9F62F97}" srcOrd="0" destOrd="0" presId="urn:microsoft.com/office/officeart/2005/8/layout/radial1"/>
    <dgm:cxn modelId="{2DA9F17F-CF36-430D-9B2F-088A1A3BBF4D}" type="presParOf" srcId="{E48BA401-1A7A-4F58-93FA-6AC763538042}" destId="{E22C0488-65BB-4678-983B-1F02981F847B}" srcOrd="1" destOrd="0" presId="urn:microsoft.com/office/officeart/2005/8/layout/radial1"/>
    <dgm:cxn modelId="{945ADB3F-ADD2-4486-A7A1-694613948E0A}" type="presParOf" srcId="{E22C0488-65BB-4678-983B-1F02981F847B}" destId="{4D8454A1-CE38-4E8E-A712-AA983AAB1CEA}" srcOrd="0" destOrd="0" presId="urn:microsoft.com/office/officeart/2005/8/layout/radial1"/>
    <dgm:cxn modelId="{910DB1E1-B65F-4BF0-B4FE-21E376832A84}" type="presParOf" srcId="{E48BA401-1A7A-4F58-93FA-6AC763538042}" destId="{56429DE7-6CD0-4C1F-ABB3-79EF07DD1E38}" srcOrd="2" destOrd="0" presId="urn:microsoft.com/office/officeart/2005/8/layout/radial1"/>
    <dgm:cxn modelId="{602318B0-87FB-426F-82FA-F74D3FBF9815}" type="presParOf" srcId="{E48BA401-1A7A-4F58-93FA-6AC763538042}" destId="{637A7C26-C2D1-48FE-9D68-D1614D5C48FF}" srcOrd="3" destOrd="0" presId="urn:microsoft.com/office/officeart/2005/8/layout/radial1"/>
    <dgm:cxn modelId="{71886447-832C-4CB7-8BF5-E8AE92E2F636}" type="presParOf" srcId="{637A7C26-C2D1-48FE-9D68-D1614D5C48FF}" destId="{B29B630C-C190-4894-8AC0-D95487F6F6D4}" srcOrd="0" destOrd="0" presId="urn:microsoft.com/office/officeart/2005/8/layout/radial1"/>
    <dgm:cxn modelId="{2E3E109F-4316-43EE-BDBE-EA59BAD8EA21}" type="presParOf" srcId="{E48BA401-1A7A-4F58-93FA-6AC763538042}" destId="{77E8A816-1B8C-4242-B5C3-B2AA2ADA85C9}" srcOrd="4" destOrd="0" presId="urn:microsoft.com/office/officeart/2005/8/layout/radial1"/>
    <dgm:cxn modelId="{97BA6868-BEBD-40FF-9FB8-F3FBD9216AD4}" type="presParOf" srcId="{E48BA401-1A7A-4F58-93FA-6AC763538042}" destId="{7AEB3377-1D59-4E82-9B20-45DABE4C7C78}" srcOrd="5" destOrd="0" presId="urn:microsoft.com/office/officeart/2005/8/layout/radial1"/>
    <dgm:cxn modelId="{1E716EC2-AAA8-4068-8D05-45B50CF895BB}" type="presParOf" srcId="{7AEB3377-1D59-4E82-9B20-45DABE4C7C78}" destId="{7326FA31-0878-4000-B75B-C83583E7EFA0}" srcOrd="0" destOrd="0" presId="urn:microsoft.com/office/officeart/2005/8/layout/radial1"/>
    <dgm:cxn modelId="{E74A6A2B-D823-4A75-A59F-0EAB0BAF4546}" type="presParOf" srcId="{E48BA401-1A7A-4F58-93FA-6AC763538042}" destId="{25DEDF74-67AF-41E7-AC04-8722F881EC29}" srcOrd="6" destOrd="0" presId="urn:microsoft.com/office/officeart/2005/8/layout/radial1"/>
    <dgm:cxn modelId="{4C36592F-8AB5-498E-8312-8E1ED8E1285C}" type="presParOf" srcId="{E48BA401-1A7A-4F58-93FA-6AC763538042}" destId="{0E79FE19-C234-4696-BE30-ACB3D25DA541}" srcOrd="7" destOrd="0" presId="urn:microsoft.com/office/officeart/2005/8/layout/radial1"/>
    <dgm:cxn modelId="{803A7E7F-E0DC-49FF-97B4-F2BFA5139AFD}" type="presParOf" srcId="{0E79FE19-C234-4696-BE30-ACB3D25DA541}" destId="{BEFBBD8A-74D7-4C80-87E2-A875D6AE8249}" srcOrd="0" destOrd="0" presId="urn:microsoft.com/office/officeart/2005/8/layout/radial1"/>
    <dgm:cxn modelId="{28333B1E-69AE-4B7E-AA9E-276BBAC614B3}" type="presParOf" srcId="{E48BA401-1A7A-4F58-93FA-6AC763538042}" destId="{5C171478-E94C-4519-8114-6AF23FAB24C9}" srcOrd="8" destOrd="0" presId="urn:microsoft.com/office/officeart/2005/8/layout/radial1"/>
    <dgm:cxn modelId="{A73D58E9-FFD5-4CFF-974B-B0F0AFA36AC5}" type="presParOf" srcId="{E48BA401-1A7A-4F58-93FA-6AC763538042}" destId="{1A30A7F8-3D16-44A8-B38E-99682DFBDBDE}" srcOrd="9" destOrd="0" presId="urn:microsoft.com/office/officeart/2005/8/layout/radial1"/>
    <dgm:cxn modelId="{03414535-FC78-4CB3-B1B8-D0EED159C247}" type="presParOf" srcId="{1A30A7F8-3D16-44A8-B38E-99682DFBDBDE}" destId="{09FE0ADD-DFAD-403F-AA55-66658DD1F4F0}" srcOrd="0" destOrd="0" presId="urn:microsoft.com/office/officeart/2005/8/layout/radial1"/>
    <dgm:cxn modelId="{80FE18A1-DF6C-4E15-8B4F-685166C1EE8F}" type="presParOf" srcId="{E48BA401-1A7A-4F58-93FA-6AC763538042}" destId="{B330BE8B-A50C-45C5-8044-082AE4F601E2}" srcOrd="10" destOrd="0" presId="urn:microsoft.com/office/officeart/2005/8/layout/radial1"/>
    <dgm:cxn modelId="{2B5F429D-3EBB-40C8-9FCA-89D0ADAD2055}" type="presParOf" srcId="{E48BA401-1A7A-4F58-93FA-6AC763538042}" destId="{13FCA96D-8CFB-495C-B39F-3099406CD58C}" srcOrd="11" destOrd="0" presId="urn:microsoft.com/office/officeart/2005/8/layout/radial1"/>
    <dgm:cxn modelId="{904DFCAC-9D9A-405A-89B1-637CEB48340D}" type="presParOf" srcId="{13FCA96D-8CFB-495C-B39F-3099406CD58C}" destId="{83FD0156-DC30-44D3-9DA8-BCE11B56D563}" srcOrd="0" destOrd="0" presId="urn:microsoft.com/office/officeart/2005/8/layout/radial1"/>
    <dgm:cxn modelId="{25CE928B-9643-42C4-9FD3-331F8BF4D718}" type="presParOf" srcId="{E48BA401-1A7A-4F58-93FA-6AC763538042}" destId="{D8D0F08C-1DE4-4249-BB07-BBC970FE7DC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91ABC-BCE0-4593-B81B-47E2E9F62F97}">
      <dsp:nvSpPr>
        <dsp:cNvPr id="0" name=""/>
        <dsp:cNvSpPr/>
      </dsp:nvSpPr>
      <dsp:spPr>
        <a:xfrm>
          <a:off x="1694376" y="1909090"/>
          <a:ext cx="3163144" cy="219511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Инженерные специальности</a:t>
          </a:r>
        </a:p>
      </dsp:txBody>
      <dsp:txXfrm>
        <a:off x="2157608" y="2230557"/>
        <a:ext cx="2236680" cy="1552180"/>
      </dsp:txXfrm>
    </dsp:sp>
    <dsp:sp modelId="{E22C0488-65BB-4678-983B-1F02981F847B}">
      <dsp:nvSpPr>
        <dsp:cNvPr id="0" name=""/>
        <dsp:cNvSpPr/>
      </dsp:nvSpPr>
      <dsp:spPr>
        <a:xfrm rot="16200000">
          <a:off x="3081277" y="1691266"/>
          <a:ext cx="389341" cy="46305"/>
        </a:xfrm>
        <a:custGeom>
          <a:avLst/>
          <a:gdLst/>
          <a:ahLst/>
          <a:cxnLst/>
          <a:rect l="0" t="0" r="0" b="0"/>
          <a:pathLst>
            <a:path>
              <a:moveTo>
                <a:pt x="0" y="23152"/>
              </a:moveTo>
              <a:lnTo>
                <a:pt x="389341" y="231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3266215" y="1704686"/>
        <a:ext cx="19467" cy="19467"/>
      </dsp:txXfrm>
    </dsp:sp>
    <dsp:sp modelId="{56429DE7-6CD0-4C1F-ABB3-79EF07DD1E38}">
      <dsp:nvSpPr>
        <dsp:cNvPr id="0" name=""/>
        <dsp:cNvSpPr/>
      </dsp:nvSpPr>
      <dsp:spPr>
        <a:xfrm>
          <a:off x="2120999" y="89759"/>
          <a:ext cx="2309898" cy="14299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Инженер- автомобиле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строитель </a:t>
          </a:r>
        </a:p>
      </dsp:txBody>
      <dsp:txXfrm>
        <a:off x="2459276" y="299176"/>
        <a:ext cx="1633344" cy="1011155"/>
      </dsp:txXfrm>
    </dsp:sp>
    <dsp:sp modelId="{637A7C26-C2D1-48FE-9D68-D1614D5C48FF}">
      <dsp:nvSpPr>
        <dsp:cNvPr id="0" name=""/>
        <dsp:cNvSpPr/>
      </dsp:nvSpPr>
      <dsp:spPr>
        <a:xfrm rot="1691766">
          <a:off x="2024256" y="2312891"/>
          <a:ext cx="1633" cy="46305"/>
        </a:xfrm>
        <a:custGeom>
          <a:avLst/>
          <a:gdLst/>
          <a:ahLst/>
          <a:cxnLst/>
          <a:rect l="0" t="0" r="0" b="0"/>
          <a:pathLst>
            <a:path>
              <a:moveTo>
                <a:pt x="0" y="23152"/>
              </a:moveTo>
              <a:lnTo>
                <a:pt x="1633" y="231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2025032" y="2336002"/>
        <a:ext cx="81" cy="81"/>
      </dsp:txXfrm>
    </dsp:sp>
    <dsp:sp modelId="{77E8A816-1B8C-4242-B5C3-B2AA2ADA85C9}">
      <dsp:nvSpPr>
        <dsp:cNvPr id="0" name=""/>
        <dsp:cNvSpPr/>
      </dsp:nvSpPr>
      <dsp:spPr>
        <a:xfrm>
          <a:off x="410170" y="1412384"/>
          <a:ext cx="1851777" cy="11085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Инженер-строитель</a:t>
          </a:r>
        </a:p>
      </dsp:txBody>
      <dsp:txXfrm>
        <a:off x="681356" y="1574727"/>
        <a:ext cx="1309405" cy="783861"/>
      </dsp:txXfrm>
    </dsp:sp>
    <dsp:sp modelId="{7AEB3377-1D59-4E82-9B20-45DABE4C7C78}">
      <dsp:nvSpPr>
        <dsp:cNvPr id="0" name=""/>
        <dsp:cNvSpPr/>
      </dsp:nvSpPr>
      <dsp:spPr>
        <a:xfrm rot="9000000">
          <a:off x="2030855" y="3693292"/>
          <a:ext cx="31375" cy="46305"/>
        </a:xfrm>
        <a:custGeom>
          <a:avLst/>
          <a:gdLst/>
          <a:ahLst/>
          <a:cxnLst/>
          <a:rect l="0" t="0" r="0" b="0"/>
          <a:pathLst>
            <a:path>
              <a:moveTo>
                <a:pt x="0" y="23152"/>
              </a:moveTo>
              <a:lnTo>
                <a:pt x="31375" y="231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 rot="10800000">
        <a:off x="2045758" y="3715660"/>
        <a:ext cx="1568" cy="1568"/>
      </dsp:txXfrm>
    </dsp:sp>
    <dsp:sp modelId="{25DEDF74-67AF-41E7-AC04-8722F881EC29}">
      <dsp:nvSpPr>
        <dsp:cNvPr id="0" name=""/>
        <dsp:cNvSpPr/>
      </dsp:nvSpPr>
      <dsp:spPr>
        <a:xfrm>
          <a:off x="473673" y="3536329"/>
          <a:ext cx="1790758" cy="114253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Инженер-технолог</a:t>
          </a:r>
        </a:p>
      </dsp:txBody>
      <dsp:txXfrm>
        <a:off x="735923" y="3703649"/>
        <a:ext cx="1266258" cy="807890"/>
      </dsp:txXfrm>
    </dsp:sp>
    <dsp:sp modelId="{0E79FE19-C234-4696-BE30-ACB3D25DA541}">
      <dsp:nvSpPr>
        <dsp:cNvPr id="0" name=""/>
        <dsp:cNvSpPr/>
      </dsp:nvSpPr>
      <dsp:spPr>
        <a:xfrm rot="5400000">
          <a:off x="3146463" y="4210536"/>
          <a:ext cx="258969" cy="46305"/>
        </a:xfrm>
        <a:custGeom>
          <a:avLst/>
          <a:gdLst/>
          <a:ahLst/>
          <a:cxnLst/>
          <a:rect l="0" t="0" r="0" b="0"/>
          <a:pathLst>
            <a:path>
              <a:moveTo>
                <a:pt x="0" y="23152"/>
              </a:moveTo>
              <a:lnTo>
                <a:pt x="258969" y="231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3269474" y="4227215"/>
        <a:ext cx="12948" cy="12948"/>
      </dsp:txXfrm>
    </dsp:sp>
    <dsp:sp modelId="{5C171478-E94C-4519-8114-6AF23FAB24C9}">
      <dsp:nvSpPr>
        <dsp:cNvPr id="0" name=""/>
        <dsp:cNvSpPr/>
      </dsp:nvSpPr>
      <dsp:spPr>
        <a:xfrm>
          <a:off x="2117989" y="4363174"/>
          <a:ext cx="2315917" cy="169073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Инженер</a:t>
          </a:r>
          <a:r>
            <a:rPr lang="ru-RU" sz="1050" b="1" kern="1200" dirty="0"/>
            <a:t> </a:t>
          </a:r>
          <a:r>
            <a:rPr lang="ru-RU" sz="1800" b="1" kern="1200" dirty="0"/>
            <a:t>железнодорожного</a:t>
          </a:r>
          <a:r>
            <a:rPr lang="ru-RU" sz="1050" b="1" kern="1200" dirty="0"/>
            <a:t> </a:t>
          </a:r>
          <a:r>
            <a:rPr lang="ru-RU" sz="1800" b="1" kern="1200" dirty="0"/>
            <a:t>транспорта</a:t>
          </a:r>
        </a:p>
      </dsp:txBody>
      <dsp:txXfrm>
        <a:off x="2457147" y="4610776"/>
        <a:ext cx="1637601" cy="1195530"/>
      </dsp:txXfrm>
    </dsp:sp>
    <dsp:sp modelId="{1A30A7F8-3D16-44A8-B38E-99682DFBDBDE}">
      <dsp:nvSpPr>
        <dsp:cNvPr id="0" name=""/>
        <dsp:cNvSpPr/>
      </dsp:nvSpPr>
      <dsp:spPr>
        <a:xfrm rot="1800000">
          <a:off x="4490389" y="3690594"/>
          <a:ext cx="20581" cy="46305"/>
        </a:xfrm>
        <a:custGeom>
          <a:avLst/>
          <a:gdLst/>
          <a:ahLst/>
          <a:cxnLst/>
          <a:rect l="0" t="0" r="0" b="0"/>
          <a:pathLst>
            <a:path>
              <a:moveTo>
                <a:pt x="0" y="23152"/>
              </a:moveTo>
              <a:lnTo>
                <a:pt x="20581" y="231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4500165" y="3713232"/>
        <a:ext cx="1029" cy="1029"/>
      </dsp:txXfrm>
    </dsp:sp>
    <dsp:sp modelId="{B330BE8B-A50C-45C5-8044-082AE4F601E2}">
      <dsp:nvSpPr>
        <dsp:cNvPr id="0" name=""/>
        <dsp:cNvSpPr/>
      </dsp:nvSpPr>
      <dsp:spPr>
        <a:xfrm>
          <a:off x="4236557" y="3554453"/>
          <a:ext cx="1892574" cy="11062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Инженер- мостостроитель</a:t>
          </a:r>
        </a:p>
      </dsp:txBody>
      <dsp:txXfrm>
        <a:off x="4513718" y="3716464"/>
        <a:ext cx="1338252" cy="782259"/>
      </dsp:txXfrm>
    </dsp:sp>
    <dsp:sp modelId="{13FCA96D-8CFB-495C-B39F-3099406CD58C}">
      <dsp:nvSpPr>
        <dsp:cNvPr id="0" name=""/>
        <dsp:cNvSpPr/>
      </dsp:nvSpPr>
      <dsp:spPr>
        <a:xfrm rot="19839924">
          <a:off x="4505012" y="2292606"/>
          <a:ext cx="689" cy="46305"/>
        </a:xfrm>
        <a:custGeom>
          <a:avLst/>
          <a:gdLst/>
          <a:ahLst/>
          <a:cxnLst/>
          <a:rect l="0" t="0" r="0" b="0"/>
          <a:pathLst>
            <a:path>
              <a:moveTo>
                <a:pt x="0" y="23152"/>
              </a:moveTo>
              <a:lnTo>
                <a:pt x="689" y="231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4505339" y="2315742"/>
        <a:ext cx="34" cy="34"/>
      </dsp:txXfrm>
    </dsp:sp>
    <dsp:sp modelId="{D8D0F08C-1DE4-4249-BB07-BBC970FE7DC8}">
      <dsp:nvSpPr>
        <dsp:cNvPr id="0" name=""/>
        <dsp:cNvSpPr/>
      </dsp:nvSpPr>
      <dsp:spPr>
        <a:xfrm>
          <a:off x="4240465" y="1455344"/>
          <a:ext cx="1800311" cy="100683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Инженер</a:t>
          </a:r>
          <a:r>
            <a:rPr lang="ru-RU" sz="1050" b="1" kern="1200" dirty="0"/>
            <a:t> </a:t>
          </a:r>
          <a:r>
            <a:rPr lang="ru-RU" sz="1800" b="1" kern="1200" dirty="0"/>
            <a:t>электрик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4504114" y="1602791"/>
        <a:ext cx="1273013" cy="711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2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148483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48484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48485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48486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48487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48488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48489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849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8491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518ADF-2A44-4FAB-93FC-888DE9DBFB6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484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84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9275C-C52A-4EF0-B7CC-C481C97D85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8CE1-9C1C-4056-8621-D2F3C9AD24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4C8DCAD-DAAA-40F9-B9BD-A171FB0B71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C32E5-E2EE-45F8-BC3F-B1677F5DBB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12C3A-DF9D-40E4-952A-4D35145550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71DB6-EF96-477A-87C2-12342DF13A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C6772-4179-4EE0-92BE-BB3D1F2306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DE5C0-5A44-4E85-AA29-9675174FC9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8A5E4-900D-415C-90CF-FE94E37D48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84707-7FBD-44FF-8297-49430D56EA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257C9-D899-449D-879A-B5D3209486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8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4745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4746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4746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4746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4746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4746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746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1474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14746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9FEEA4D-7C18-40D0-8EFB-E0F1C5D0DB3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4746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8" y="0"/>
            <a:ext cx="9115425" cy="6837363"/>
          </a:xfrm>
          <a:prstGeom prst="rect">
            <a:avLst/>
          </a:prstGeom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214282" y="1143000"/>
            <a:ext cx="8396318" cy="4953000"/>
          </a:xfrm>
        </p:spPr>
        <p:txBody>
          <a:bodyPr/>
          <a:lstStyle/>
          <a:p>
            <a:pPr algn="ctr"/>
            <a:br>
              <a:rPr lang="ru-RU" sz="6000" dirty="0">
                <a:solidFill>
                  <a:schemeClr val="tx1"/>
                </a:solidFill>
              </a:rPr>
            </a:br>
            <a:br>
              <a:rPr lang="ru-RU" sz="6000" dirty="0">
                <a:solidFill>
                  <a:schemeClr val="tx1"/>
                </a:solidFill>
              </a:rPr>
            </a:br>
            <a:br>
              <a:rPr lang="ru-RU" sz="6000" dirty="0">
                <a:solidFill>
                  <a:schemeClr val="tx1"/>
                </a:solidFill>
              </a:rPr>
            </a:br>
            <a:br>
              <a:rPr lang="ru-RU" sz="6000" dirty="0">
                <a:solidFill>
                  <a:schemeClr val="tx1"/>
                </a:solidFill>
              </a:rPr>
            </a:br>
            <a:br>
              <a:rPr lang="ru-RU" sz="6000" dirty="0">
                <a:solidFill>
                  <a:schemeClr val="tx1"/>
                </a:solidFill>
              </a:rPr>
            </a:br>
            <a:br>
              <a:rPr lang="ru-RU" sz="6000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Куратор клуба «Инженеры будущего» воспитатель:</a:t>
            </a:r>
            <a:r>
              <a:rPr lang="ru-RU" sz="1800" dirty="0">
                <a:solidFill>
                  <a:schemeClr val="tx1"/>
                </a:solidFill>
              </a:rPr>
              <a:t>: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Рябухина Татьяна Анатольевна</a:t>
            </a:r>
            <a:br>
              <a:rPr lang="ru-RU" sz="2400" b="1" dirty="0">
                <a:solidFill>
                  <a:schemeClr val="tx1"/>
                </a:solidFill>
                <a:latin typeface="Monotype Corsiva" pitchFamily="66" charset="0"/>
              </a:rPr>
            </a:br>
            <a:br>
              <a:rPr lang="ru-RU" sz="3600" b="1" dirty="0">
                <a:solidFill>
                  <a:schemeClr val="tx1"/>
                </a:solidFill>
                <a:latin typeface="Monotype Corsiva" pitchFamily="66" charset="0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с логотипо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14546" cy="21658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5984" y="285728"/>
            <a:ext cx="57864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Знакомство с профессией </a:t>
            </a:r>
          </a:p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«Инженер» </a:t>
            </a:r>
          </a:p>
        </p:txBody>
      </p:sp>
    </p:spTree>
  </p:cSld>
  <p:clrMapOvr>
    <a:masterClrMapping/>
  </p:clrMapOvr>
  <p:transition advTm="3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 descr="Изображение выглядит как рисунок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5728"/>
            <a:ext cx="8458200" cy="1071570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тогда предлагаем  вам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        Первое задание: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00364" y="1357298"/>
            <a:ext cx="5686436" cy="4773627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Вам нужно   придумать и выполнить постройку по понравившейся инженерной специальности. (при работе вам пригодятся любые виды          конструктора и бросовый материал)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Фото работ для примера: </a:t>
            </a:r>
          </a:p>
        </p:txBody>
      </p:sp>
      <p:pic>
        <p:nvPicPr>
          <p:cNvPr id="7" name="Рисунок 6" descr="лего-дупло-схемы-для-дошкольников-0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000372"/>
            <a:ext cx="3214710" cy="1891252"/>
          </a:xfrm>
          <a:prstGeom prst="rect">
            <a:avLst/>
          </a:prstGeom>
        </p:spPr>
      </p:pic>
      <p:pic>
        <p:nvPicPr>
          <p:cNvPr id="8" name="Рисунок 7" descr="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857760"/>
            <a:ext cx="1928826" cy="2000240"/>
          </a:xfrm>
          <a:prstGeom prst="rect">
            <a:avLst/>
          </a:prstGeom>
        </p:spPr>
      </p:pic>
      <p:pic>
        <p:nvPicPr>
          <p:cNvPr id="11" name="Рисунок 10" descr="c11077ba3fe0e0c597ec7b5077616fd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803" y="4753436"/>
            <a:ext cx="2767197" cy="21045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831" y="3848906"/>
            <a:ext cx="2803972" cy="23970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 descr="Изображение выглядит как рисунок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458200" cy="1143000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5" name="Содержимое 4" descr="Den-stroitelja-2020-goda-kakogo-chisla-v-Rossii8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00364" y="2280848"/>
            <a:ext cx="5903763" cy="432155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8" descr="Изображение выглядит как рисунок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143000"/>
            <a:ext cx="7239000" cy="4953000"/>
          </a:xfrm>
        </p:spPr>
        <p:txBody>
          <a:bodyPr/>
          <a:lstStyle/>
          <a:p>
            <a:pPr algn="ctr"/>
            <a:br>
              <a:rPr lang="ru-RU" sz="6000" dirty="0">
                <a:solidFill>
                  <a:schemeClr val="tx1"/>
                </a:solidFill>
              </a:rPr>
            </a:br>
            <a:br>
              <a:rPr lang="ru-RU" sz="6000" dirty="0">
                <a:solidFill>
                  <a:schemeClr val="tx1"/>
                </a:solidFill>
              </a:rPr>
            </a:br>
            <a:br>
              <a:rPr lang="ru-RU" sz="6000" dirty="0">
                <a:solidFill>
                  <a:schemeClr val="tx1"/>
                </a:solidFill>
              </a:rPr>
            </a:br>
            <a:br>
              <a:rPr lang="ru-RU" sz="6000" dirty="0">
                <a:solidFill>
                  <a:schemeClr val="tx1"/>
                </a:solidFill>
              </a:rPr>
            </a:br>
            <a:br>
              <a:rPr lang="ru-RU" sz="6000" dirty="0">
                <a:solidFill>
                  <a:schemeClr val="tx1"/>
                </a:solidFill>
              </a:rPr>
            </a:br>
            <a:br>
              <a:rPr lang="ru-RU" sz="2400" b="1" dirty="0">
                <a:solidFill>
                  <a:schemeClr val="tx1"/>
                </a:solidFill>
                <a:latin typeface="Monotype Corsiva" pitchFamily="66" charset="0"/>
              </a:rPr>
            </a:br>
            <a:br>
              <a:rPr lang="ru-RU" sz="3600" b="1" dirty="0">
                <a:solidFill>
                  <a:schemeClr val="tx1"/>
                </a:solidFill>
                <a:latin typeface="Monotype Corsiva" pitchFamily="66" charset="0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52600" y="533400"/>
            <a:ext cx="7086600" cy="1711325"/>
          </a:xfrm>
        </p:spPr>
        <p:txBody>
          <a:bodyPr/>
          <a:lstStyle/>
          <a:p>
            <a:pPr algn="ctr">
              <a:buNone/>
            </a:pPr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дети! </a:t>
            </a:r>
          </a:p>
          <a:p>
            <a:pPr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Приглашаем Вас в небольшое путешествие, в страну «Инженерию».</a:t>
            </a:r>
          </a:p>
          <a:p>
            <a:pPr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Чтобы узнать, кто живёт в этой стране, Вам надо отгадать загадку…</a:t>
            </a:r>
          </a:p>
          <a:p>
            <a:pPr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Конструирует машины, корабли, станки, игрушки, </a:t>
            </a:r>
          </a:p>
          <a:p>
            <a:pPr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небоскрёбов всех махины, самолёты, краны, пушки. И решит любой пример!</a:t>
            </a:r>
          </a:p>
          <a:p>
            <a:pPr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Дети – это….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endParaRPr lang="ru-RU" sz="150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http://www.physcareer.ru/img/content/image/News/ph_1715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3" y="5214950"/>
            <a:ext cx="2357453" cy="16430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 descr="Изображение выглядит как рисунок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8540750" cy="3429000"/>
          </a:xfrm>
        </p:spPr>
        <p:txBody>
          <a:bodyPr/>
          <a:lstStyle/>
          <a:p>
            <a:pPr algn="ctr"/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1285860"/>
            <a:ext cx="4786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А хотите узнать, кто такой инженер?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8" descr="Изображение выглядит как рисунок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9614" y="-1"/>
            <a:ext cx="9144000" cy="6858000"/>
          </a:xfrm>
          <a:prstGeom prst="rect">
            <a:avLst/>
          </a:prstGeom>
        </p:spPr>
      </p:pic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2714612" y="1071546"/>
            <a:ext cx="6215106" cy="571504"/>
          </a:xfrm>
        </p:spPr>
        <p:txBody>
          <a:bodyPr/>
          <a:lstStyle/>
          <a:p>
            <a:pPr algn="just"/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Инженер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это изобретатель (исследователь, строитель, творец). Это человек, который должен владеть мыслительными способностями, уметь исследовать, анализировать, проектировать свою деятельность.</a:t>
            </a:r>
            <a:br>
              <a:rPr lang="ru-RU" sz="2400" dirty="0"/>
            </a:br>
            <a:br>
              <a:rPr lang="ru-RU" sz="2400" dirty="0"/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/>
            </a:b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/>
              <a:t>  </a:t>
            </a:r>
          </a:p>
        </p:txBody>
      </p:sp>
      <p:pic>
        <p:nvPicPr>
          <p:cNvPr id="10243" name="Picture 3" descr="C:\Users\Пользователь\Desktop\инженеры будущего\imgonline-com-ua-Transparent-backgr-zbu9fnlLILPcXBrz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7" y="2909180"/>
            <a:ext cx="6643734" cy="3948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8" descr="Изображение выглядит как рисунок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2714612" y="0"/>
            <a:ext cx="6215106" cy="1643050"/>
          </a:xfrm>
        </p:spPr>
        <p:txBody>
          <a:bodyPr/>
          <a:lstStyle/>
          <a:p>
            <a:pPr algn="just"/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Всех нас окружают различные достижения                       инженерной мысли: это здания заводов и станки, это мчащиеся по дорогам машины, да и сами дороги, это космические корабли и трубопроводы с теплом. Все это создают инженеры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dirty="0"/>
            </a:b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/>
              <a:t>  </a:t>
            </a:r>
          </a:p>
        </p:txBody>
      </p:sp>
      <p:pic>
        <p:nvPicPr>
          <p:cNvPr id="8" name="Рисунок 7" descr="fdba80fd31ef59d4724bfaa86ca803a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3143248"/>
            <a:ext cx="3334894" cy="2214578"/>
          </a:xfrm>
          <a:prstGeom prst="rect">
            <a:avLst/>
          </a:prstGeom>
        </p:spPr>
      </p:pic>
      <p:pic>
        <p:nvPicPr>
          <p:cNvPr id="9" name="Рисунок 8" descr="1-osushchestvlenie-prakticheskih-funkcij-otvetstvennym-sotrudnik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4643446"/>
            <a:ext cx="3815356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 descr="Изображение выглядит как рисунок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8540750" cy="3429000"/>
          </a:xfrm>
        </p:spPr>
        <p:txBody>
          <a:bodyPr/>
          <a:lstStyle/>
          <a:p>
            <a:pPr algn="ctr"/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48016" y="857232"/>
            <a:ext cx="52386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r">
              <a:buNone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Такие разные   инженеры….</a:t>
            </a:r>
          </a:p>
        </p:txBody>
      </p:sp>
      <p:pic>
        <p:nvPicPr>
          <p:cNvPr id="7" name="Picture 2" descr="http://itca.org.br/web/wp-content/uploads/2013/11/protecaocontraincend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286123"/>
            <a:ext cx="5357850" cy="3006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8" descr="Изображение выглядит как рисунок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2428860" y="428604"/>
          <a:ext cx="6572296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 descr="66e0f0232fda2871b00bfb8f3791d2f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00232" y="2786058"/>
            <a:ext cx="1453454" cy="1028289"/>
          </a:xfrm>
          <a:prstGeom prst="ellipse">
            <a:avLst/>
          </a:prstGeom>
        </p:spPr>
      </p:pic>
      <p:pic>
        <p:nvPicPr>
          <p:cNvPr id="9" name="Рисунок 8" descr="604b6408856b140617779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34805" y="5500702"/>
            <a:ext cx="1785951" cy="1143008"/>
          </a:xfrm>
          <a:prstGeom prst="ellipse">
            <a:avLst/>
          </a:prstGeom>
        </p:spPr>
      </p:pic>
      <p:pic>
        <p:nvPicPr>
          <p:cNvPr id="10" name="Рисунок 9" descr="electrical-remodelin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84859" y="3071810"/>
            <a:ext cx="1359141" cy="904814"/>
          </a:xfrm>
          <a:prstGeom prst="ellipse">
            <a:avLst/>
          </a:prstGeom>
        </p:spPr>
      </p:pic>
      <p:pic>
        <p:nvPicPr>
          <p:cNvPr id="11" name="Рисунок 10" descr="fdba80fd31ef59d4724bfaa86ca803a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14546" y="428604"/>
            <a:ext cx="1714512" cy="1138544"/>
          </a:xfrm>
          <a:prstGeom prst="ellipse">
            <a:avLst/>
          </a:prstGeom>
        </p:spPr>
      </p:pic>
      <p:pic>
        <p:nvPicPr>
          <p:cNvPr id="12" name="Рисунок 11" descr="P90329564-highRes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58082" y="357166"/>
            <a:ext cx="1571636" cy="1047853"/>
          </a:xfrm>
          <a:prstGeom prst="ellipse">
            <a:avLst/>
          </a:prstGeom>
        </p:spPr>
      </p:pic>
      <p:pic>
        <p:nvPicPr>
          <p:cNvPr id="13" name="Рисунок 12" descr="railroad-signals-company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85984" y="5357826"/>
            <a:ext cx="1821483" cy="1216428"/>
          </a:xfrm>
          <a:prstGeom prst="ellipse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 rot="16200000" flipV="1">
            <a:off x="3821901" y="1750207"/>
            <a:ext cx="14287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858016" y="1000108"/>
            <a:ext cx="5000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3464711" y="1678769"/>
            <a:ext cx="357190" cy="1588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8" idx="5"/>
          </p:cNvCxnSpPr>
          <p:nvPr/>
        </p:nvCxnSpPr>
        <p:spPr>
          <a:xfrm rot="16200000" flipV="1">
            <a:off x="3059382" y="3845208"/>
            <a:ext cx="408184" cy="452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>
            <a:off x="4071934" y="5857892"/>
            <a:ext cx="5000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7750991" y="5250669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8108181" y="2821777"/>
            <a:ext cx="35719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8" descr="Изображение выглядит как рисунок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/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Качества инженера:</a:t>
            </a:r>
          </a:p>
        </p:txBody>
      </p:sp>
      <p:pic>
        <p:nvPicPr>
          <p:cNvPr id="7" name="Picture 2" descr="http://galerey-room.ru/images/084350_141939983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722092"/>
            <a:ext cx="1928826" cy="413590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14612" y="1357298"/>
            <a:ext cx="61436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Ответственность;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Пространственное воображение;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Усидчивость;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Аккуратность;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Инициативность;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Целеустремленность;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Задатки изобретателя.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 descr="Изображение выглядит как рисунок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8540750" cy="3429000"/>
          </a:xfrm>
        </p:spPr>
        <p:txBody>
          <a:bodyPr/>
          <a:lstStyle/>
          <a:p>
            <a:pPr algn="ctr"/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1285860"/>
            <a:ext cx="4786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А вы хотите побывать в роли инженера?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551</TotalTime>
  <Words>290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Monotype Corsiva</vt:lpstr>
      <vt:lpstr>Times New Roman</vt:lpstr>
      <vt:lpstr>Wingdings</vt:lpstr>
      <vt:lpstr>Водяные знаки</vt:lpstr>
      <vt:lpstr>      Куратор клуба «Инженеры будущего» воспитатель:: Рябухина Татьяна Анатольевна  </vt:lpstr>
      <vt:lpstr>       </vt:lpstr>
      <vt:lpstr>          </vt:lpstr>
      <vt:lpstr>     Инженер - это изобретатель (исследователь, строитель, творец). Это человек, который должен владеть мыслительными способностями, уметь исследовать, анализировать, проектировать свою деятельность.    </vt:lpstr>
      <vt:lpstr>        Всех нас окружают различные достижения                       инженерной мысли: это здания заводов и станки, это мчащиеся по дорогам машины, да и сами дороги, это космические корабли и трубопроводы с теплом. Все это создают инженеры. </vt:lpstr>
      <vt:lpstr>          </vt:lpstr>
      <vt:lpstr>Презентация PowerPoint</vt:lpstr>
      <vt:lpstr>Качества инженера:</vt:lpstr>
      <vt:lpstr>          </vt:lpstr>
      <vt:lpstr>               тогда предлагаем  вам               Первое задание:</vt:lpstr>
      <vt:lpstr>            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Александра Мосова</dc:creator>
  <cp:lastModifiedBy>Goga</cp:lastModifiedBy>
  <cp:revision>44</cp:revision>
  <cp:lastPrinted>1601-01-01T00:00:00Z</cp:lastPrinted>
  <dcterms:created xsi:type="dcterms:W3CDTF">2015-12-11T15:52:03Z</dcterms:created>
  <dcterms:modified xsi:type="dcterms:W3CDTF">2022-11-13T16:32:24Z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